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4.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5.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heme/themeOverride1.xml" ContentType="application/vnd.openxmlformats-officedocument.themeOverr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1" r:id="rId1"/>
    <p:sldMasterId id="2147483709" r:id="rId2"/>
    <p:sldMasterId id="2147483718" r:id="rId3"/>
    <p:sldMasterId id="2147483741" r:id="rId4"/>
    <p:sldMasterId id="2147483746" r:id="rId5"/>
    <p:sldMasterId id="2147483760" r:id="rId6"/>
  </p:sldMasterIdLst>
  <p:notesMasterIdLst>
    <p:notesMasterId r:id="rId40"/>
  </p:notesMasterIdLst>
  <p:sldIdLst>
    <p:sldId id="534" r:id="rId7"/>
    <p:sldId id="2007577131" r:id="rId8"/>
    <p:sldId id="470" r:id="rId9"/>
    <p:sldId id="2007577143" r:id="rId10"/>
    <p:sldId id="2601" r:id="rId11"/>
    <p:sldId id="2007577112" r:id="rId12"/>
    <p:sldId id="371" r:id="rId13"/>
    <p:sldId id="299" r:id="rId14"/>
    <p:sldId id="360" r:id="rId15"/>
    <p:sldId id="300" r:id="rId16"/>
    <p:sldId id="301" r:id="rId17"/>
    <p:sldId id="2007577132" r:id="rId18"/>
    <p:sldId id="2007577133" r:id="rId19"/>
    <p:sldId id="2007577134" r:id="rId20"/>
    <p:sldId id="2007577114" r:id="rId21"/>
    <p:sldId id="2007577135" r:id="rId22"/>
    <p:sldId id="2007577138" r:id="rId23"/>
    <p:sldId id="2007577139" r:id="rId24"/>
    <p:sldId id="2007577140" r:id="rId25"/>
    <p:sldId id="2007577141" r:id="rId26"/>
    <p:sldId id="2007577142" r:id="rId27"/>
    <p:sldId id="2007577144" r:id="rId28"/>
    <p:sldId id="2007577146" r:id="rId29"/>
    <p:sldId id="2007577145" r:id="rId30"/>
    <p:sldId id="2636" r:id="rId31"/>
    <p:sldId id="2007577147" r:id="rId32"/>
    <p:sldId id="2007577148" r:id="rId33"/>
    <p:sldId id="2007577149" r:id="rId34"/>
    <p:sldId id="2007577150" r:id="rId35"/>
    <p:sldId id="2007577151" r:id="rId36"/>
    <p:sldId id="2007577152" r:id="rId37"/>
    <p:sldId id="2007577153" r:id="rId38"/>
    <p:sldId id="516"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3" d="100"/>
          <a:sy n="63" d="100"/>
        </p:scale>
        <p:origin x="732" y="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viewProps" Target="view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E2F06DF-5E2E-45AF-B792-FCBB67490FC4}" type="datetimeFigureOut">
              <a:rPr lang="en-US" smtClean="0"/>
              <a:t>7/22/2022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3225ACC-F2A0-4A91-9841-8DC2F04EE6F1}" type="slidenum">
              <a:rPr lang="en-US" smtClean="0"/>
              <a:t>‹#›</a:t>
            </a:fld>
            <a:endParaRPr lang="en-US"/>
          </a:p>
        </p:txBody>
      </p:sp>
    </p:spTree>
    <p:extLst>
      <p:ext uri="{BB962C8B-B14F-4D97-AF65-F5344CB8AC3E}">
        <p14:creationId xmlns:p14="http://schemas.microsoft.com/office/powerpoint/2010/main" val="13278767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6662DE-F1A6-47CD-A8C4-98B0B68DE56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9371847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2887994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5775159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092715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1749861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6893762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7346639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2476290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10600030101010101" pitchFamily="2" charset="-122"/>
              <a:cs typeface="+mn-cs"/>
            </a:endParaRPr>
          </a:p>
        </p:txBody>
      </p:sp>
    </p:spTree>
    <p:extLst>
      <p:ext uri="{BB962C8B-B14F-4D97-AF65-F5344CB8AC3E}">
        <p14:creationId xmlns:p14="http://schemas.microsoft.com/office/powerpoint/2010/main" val="6500207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0707766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9548810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2384824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42677128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007543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09108559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37129780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82536267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D33800-9EF5-458B-9C8B-85636545FB5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10600030101010101" pitchFamily="2" charset="-122"/>
              <a:cs typeface="+mn-cs"/>
            </a:endParaRPr>
          </a:p>
        </p:txBody>
      </p:sp>
    </p:spTree>
    <p:extLst>
      <p:ext uri="{BB962C8B-B14F-4D97-AF65-F5344CB8AC3E}">
        <p14:creationId xmlns:p14="http://schemas.microsoft.com/office/powerpoint/2010/main" val="3684027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5465745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8669550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10600030101010101" pitchFamily="2" charset="-122"/>
              <a:cs typeface="+mn-cs"/>
            </a:endParaRPr>
          </a:p>
        </p:txBody>
      </p:sp>
    </p:spTree>
    <p:extLst>
      <p:ext uri="{BB962C8B-B14F-4D97-AF65-F5344CB8AC3E}">
        <p14:creationId xmlns:p14="http://schemas.microsoft.com/office/powerpoint/2010/main" val="31834882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5AD207-BB59-4E66-B47E-5301CF7BB29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10600030101010101" pitchFamily="2" charset="-122"/>
              <a:cs typeface="+mn-cs"/>
            </a:endParaRPr>
          </a:p>
        </p:txBody>
      </p:sp>
    </p:spTree>
    <p:extLst>
      <p:ext uri="{BB962C8B-B14F-4D97-AF65-F5344CB8AC3E}">
        <p14:creationId xmlns:p14="http://schemas.microsoft.com/office/powerpoint/2010/main" val="6332637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06489203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6.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6.xml"/><Relationship Id="rId4" Type="http://schemas.openxmlformats.org/officeDocument/2006/relationships/image" Target="../media/image12.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6.xml"/><Relationship Id="rId4" Type="http://schemas.openxmlformats.org/officeDocument/2006/relationships/image" Target="../media/image16.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6.xml"/><Relationship Id="rId4" Type="http://schemas.openxmlformats.org/officeDocument/2006/relationships/image" Target="../media/image17.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png"/><Relationship Id="rId1" Type="http://schemas.openxmlformats.org/officeDocument/2006/relationships/slideMaster" Target="../slideMasters/slideMaster6.xml"/><Relationship Id="rId4" Type="http://schemas.openxmlformats.org/officeDocument/2006/relationships/image" Target="../media/image18.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6.xml"/><Relationship Id="rId5" Type="http://schemas.openxmlformats.org/officeDocument/2006/relationships/image" Target="../media/image11.png"/><Relationship Id="rId4" Type="http://schemas.openxmlformats.org/officeDocument/2006/relationships/image" Target="../media/image19.png"/></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9208209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2022/7/22</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extLst>
      <p:ext uri="{BB962C8B-B14F-4D97-AF65-F5344CB8AC3E}">
        <p14:creationId xmlns:p14="http://schemas.microsoft.com/office/powerpoint/2010/main" val="36889804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2022/7/22</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extLst>
      <p:ext uri="{BB962C8B-B14F-4D97-AF65-F5344CB8AC3E}">
        <p14:creationId xmlns:p14="http://schemas.microsoft.com/office/powerpoint/2010/main" val="28141341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5439560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First Slide">
    <p:spTree>
      <p:nvGrpSpPr>
        <p:cNvPr id="1" name=""/>
        <p:cNvGrpSpPr/>
        <p:nvPr/>
      </p:nvGrpSpPr>
      <p:grpSpPr>
        <a:xfrm>
          <a:off x="0" y="0"/>
          <a:ext cx="0" cy="0"/>
          <a:chOff x="0" y="0"/>
          <a:chExt cx="0" cy="0"/>
        </a:xfrm>
      </p:grpSpPr>
      <p:sp>
        <p:nvSpPr>
          <p:cNvPr id="15" name="Picture Placeholder 2"/>
          <p:cNvSpPr>
            <a:spLocks noGrp="1"/>
          </p:cNvSpPr>
          <p:nvPr>
            <p:ph type="pic" sz="quarter" idx="17"/>
          </p:nvPr>
        </p:nvSpPr>
        <p:spPr>
          <a:xfrm>
            <a:off x="4064000" y="441961"/>
            <a:ext cx="4368800" cy="3083564"/>
          </a:xfrm>
          <a:custGeom>
            <a:avLst/>
            <a:gdLst/>
            <a:ahLst/>
            <a:cxnLst/>
            <a:rect l="l" t="t" r="r" b="b"/>
            <a:pathLst>
              <a:path w="3276600" h="3124200">
                <a:moveTo>
                  <a:pt x="3028950" y="0"/>
                </a:moveTo>
                <a:cubicBezTo>
                  <a:pt x="3165723" y="0"/>
                  <a:pt x="3276600" y="110877"/>
                  <a:pt x="3276600" y="247650"/>
                </a:cubicBezTo>
                <a:lnTo>
                  <a:pt x="3276600" y="2876550"/>
                </a:lnTo>
                <a:cubicBezTo>
                  <a:pt x="3276600" y="3013323"/>
                  <a:pt x="3165723" y="3124200"/>
                  <a:pt x="3028950" y="3124200"/>
                </a:cubicBezTo>
                <a:cubicBezTo>
                  <a:pt x="2892177" y="3124200"/>
                  <a:pt x="2781300" y="3013323"/>
                  <a:pt x="2781300" y="2876550"/>
                </a:cubicBezTo>
                <a:lnTo>
                  <a:pt x="2781300" y="247650"/>
                </a:lnTo>
                <a:cubicBezTo>
                  <a:pt x="2781300" y="110877"/>
                  <a:pt x="2892177" y="0"/>
                  <a:pt x="3028950" y="0"/>
                </a:cubicBezTo>
                <a:close/>
                <a:moveTo>
                  <a:pt x="2317750" y="0"/>
                </a:moveTo>
                <a:cubicBezTo>
                  <a:pt x="2454523" y="0"/>
                  <a:pt x="2565400" y="110877"/>
                  <a:pt x="2565400" y="247650"/>
                </a:cubicBezTo>
                <a:lnTo>
                  <a:pt x="2565400" y="2876550"/>
                </a:lnTo>
                <a:cubicBezTo>
                  <a:pt x="2565400" y="3013323"/>
                  <a:pt x="2454523" y="3124200"/>
                  <a:pt x="2317750" y="3124200"/>
                </a:cubicBezTo>
                <a:cubicBezTo>
                  <a:pt x="2180977" y="3124200"/>
                  <a:pt x="2070100" y="3013323"/>
                  <a:pt x="2070100" y="2876550"/>
                </a:cubicBezTo>
                <a:lnTo>
                  <a:pt x="2070100" y="247650"/>
                </a:lnTo>
                <a:cubicBezTo>
                  <a:pt x="2070100" y="110877"/>
                  <a:pt x="2180977" y="0"/>
                  <a:pt x="2317750" y="0"/>
                </a:cubicBezTo>
                <a:close/>
                <a:moveTo>
                  <a:pt x="1606550" y="0"/>
                </a:moveTo>
                <a:cubicBezTo>
                  <a:pt x="1743323" y="0"/>
                  <a:pt x="1854200" y="110877"/>
                  <a:pt x="1854200" y="247650"/>
                </a:cubicBezTo>
                <a:lnTo>
                  <a:pt x="1854200" y="2876550"/>
                </a:lnTo>
                <a:cubicBezTo>
                  <a:pt x="1854200" y="3013323"/>
                  <a:pt x="1743323" y="3124200"/>
                  <a:pt x="1606550" y="3124200"/>
                </a:cubicBezTo>
                <a:cubicBezTo>
                  <a:pt x="1469777" y="3124200"/>
                  <a:pt x="1358900" y="3013323"/>
                  <a:pt x="1358900" y="2876550"/>
                </a:cubicBezTo>
                <a:lnTo>
                  <a:pt x="1358900" y="247650"/>
                </a:lnTo>
                <a:cubicBezTo>
                  <a:pt x="1358900" y="110877"/>
                  <a:pt x="1469777" y="0"/>
                  <a:pt x="1606550" y="0"/>
                </a:cubicBezTo>
                <a:close/>
                <a:moveTo>
                  <a:pt x="958850" y="0"/>
                </a:moveTo>
                <a:cubicBezTo>
                  <a:pt x="1095623" y="0"/>
                  <a:pt x="1206500" y="110877"/>
                  <a:pt x="1206500" y="247650"/>
                </a:cubicBezTo>
                <a:lnTo>
                  <a:pt x="1206500" y="2876550"/>
                </a:lnTo>
                <a:cubicBezTo>
                  <a:pt x="1206500" y="3013323"/>
                  <a:pt x="1095623" y="3124200"/>
                  <a:pt x="958850" y="3124200"/>
                </a:cubicBezTo>
                <a:cubicBezTo>
                  <a:pt x="822077" y="3124200"/>
                  <a:pt x="711200" y="3013323"/>
                  <a:pt x="711200" y="2876550"/>
                </a:cubicBezTo>
                <a:lnTo>
                  <a:pt x="711200" y="247650"/>
                </a:lnTo>
                <a:cubicBezTo>
                  <a:pt x="711200" y="110877"/>
                  <a:pt x="822077" y="0"/>
                  <a:pt x="958850" y="0"/>
                </a:cubicBezTo>
                <a:close/>
                <a:moveTo>
                  <a:pt x="247650" y="0"/>
                </a:moveTo>
                <a:cubicBezTo>
                  <a:pt x="384423" y="0"/>
                  <a:pt x="495300" y="110877"/>
                  <a:pt x="495300" y="247650"/>
                </a:cubicBezTo>
                <a:lnTo>
                  <a:pt x="495300" y="2876550"/>
                </a:lnTo>
                <a:cubicBezTo>
                  <a:pt x="495300" y="3013323"/>
                  <a:pt x="384423" y="3124200"/>
                  <a:pt x="247650" y="3124200"/>
                </a:cubicBezTo>
                <a:cubicBezTo>
                  <a:pt x="110877" y="3124200"/>
                  <a:pt x="0" y="3013323"/>
                  <a:pt x="0" y="2876550"/>
                </a:cubicBezTo>
                <a:lnTo>
                  <a:pt x="0" y="247650"/>
                </a:lnTo>
                <a:cubicBezTo>
                  <a:pt x="0" y="110877"/>
                  <a:pt x="110877" y="0"/>
                  <a:pt x="247650" y="0"/>
                </a:cubicBezTo>
                <a:close/>
              </a:path>
            </a:pathLst>
          </a:custGeom>
          <a:effectLst/>
        </p:spPr>
        <p:txBody>
          <a:bodyPr vert="horz" lIns="95057" tIns="47529" rIns="95057" bIns="47529"/>
          <a:lstStyle>
            <a:lvl1pPr marL="0" indent="0" algn="ctr">
              <a:buNone/>
              <a:defRPr sz="1080">
                <a:solidFill>
                  <a:srgbClr val="7F7F7F"/>
                </a:solidFill>
                <a:latin typeface="Lato Regular"/>
                <a:cs typeface="Lato Regular"/>
              </a:defRPr>
            </a:lvl1pPr>
          </a:lstStyle>
          <a:p>
            <a:endParaRPr lang="en-US" dirty="0"/>
          </a:p>
        </p:txBody>
      </p:sp>
      <p:sp>
        <p:nvSpPr>
          <p:cNvPr id="8" name="Text Placeholder 7"/>
          <p:cNvSpPr>
            <a:spLocks noGrp="1"/>
          </p:cNvSpPr>
          <p:nvPr>
            <p:ph type="body" sz="quarter" idx="10" hasCustomPrompt="1"/>
          </p:nvPr>
        </p:nvSpPr>
        <p:spPr>
          <a:xfrm>
            <a:off x="3954706" y="3801452"/>
            <a:ext cx="4511964" cy="431780"/>
          </a:xfrm>
          <a:prstGeom prst="rect">
            <a:avLst/>
          </a:prstGeom>
        </p:spPr>
        <p:txBody>
          <a:bodyPr vert="horz" lIns="0" tIns="40504" rIns="0" bIns="40504" anchor="ctr"/>
          <a:lstStyle>
            <a:lvl1pPr marL="0" indent="0" algn="ctr">
              <a:lnSpc>
                <a:spcPct val="100000"/>
              </a:lnSpc>
              <a:spcBef>
                <a:spcPts val="0"/>
              </a:spcBef>
              <a:buNone/>
              <a:defRPr sz="4200" b="1">
                <a:solidFill>
                  <a:schemeClr val="bg1"/>
                </a:solidFill>
                <a:latin typeface="Lato Hairline"/>
                <a:cs typeface="Lato Hairline"/>
              </a:defRPr>
            </a:lvl1pPr>
          </a:lstStyle>
          <a:p>
            <a:pPr lvl="0"/>
            <a:r>
              <a:rPr lang="es-ES_tradnl" dirty="0"/>
              <a:t>TITLE HERE</a:t>
            </a:r>
          </a:p>
        </p:txBody>
      </p:sp>
      <p:sp>
        <p:nvSpPr>
          <p:cNvPr id="9" name="Text Placeholder 7"/>
          <p:cNvSpPr>
            <a:spLocks noGrp="1"/>
          </p:cNvSpPr>
          <p:nvPr>
            <p:ph type="body" sz="quarter" idx="11" hasCustomPrompt="1"/>
          </p:nvPr>
        </p:nvSpPr>
        <p:spPr>
          <a:xfrm>
            <a:off x="3954706" y="4385250"/>
            <a:ext cx="4511964" cy="228451"/>
          </a:xfrm>
          <a:prstGeom prst="rect">
            <a:avLst/>
          </a:prstGeom>
        </p:spPr>
        <p:txBody>
          <a:bodyPr vert="horz" lIns="0" tIns="40504" rIns="0" bIns="40504" anchor="ctr"/>
          <a:lstStyle>
            <a:lvl1pPr marL="0" indent="0" algn="ctr">
              <a:lnSpc>
                <a:spcPct val="100000"/>
              </a:lnSpc>
              <a:spcBef>
                <a:spcPts val="0"/>
              </a:spcBef>
              <a:spcAft>
                <a:spcPts val="0"/>
              </a:spcAft>
              <a:buNone/>
              <a:defRPr sz="1800" b="0">
                <a:solidFill>
                  <a:schemeClr val="accent3"/>
                </a:solidFill>
                <a:latin typeface="Lato Light"/>
                <a:cs typeface="Lato Light"/>
              </a:defRPr>
            </a:lvl1pPr>
          </a:lstStyle>
          <a:p>
            <a:pPr lvl="0"/>
            <a:r>
              <a:rPr lang="es-ES_tradnl" dirty="0" err="1"/>
              <a:t>Ultimate</a:t>
            </a:r>
            <a:r>
              <a:rPr lang="es-ES_tradnl" dirty="0"/>
              <a:t> </a:t>
            </a:r>
            <a:r>
              <a:rPr lang="es-ES_tradnl" dirty="0" err="1"/>
              <a:t>Powerpoint</a:t>
            </a:r>
            <a:r>
              <a:rPr lang="es-ES_tradnl" dirty="0"/>
              <a:t> </a:t>
            </a:r>
            <a:r>
              <a:rPr lang="es-ES_tradnl" dirty="0" err="1"/>
              <a:t>Template</a:t>
            </a:r>
            <a:endParaRPr lang="es-ES_tradnl" dirty="0"/>
          </a:p>
        </p:txBody>
      </p:sp>
      <p:sp>
        <p:nvSpPr>
          <p:cNvPr id="10" name="Text Placeholder 2"/>
          <p:cNvSpPr>
            <a:spLocks noGrp="1"/>
          </p:cNvSpPr>
          <p:nvPr>
            <p:ph type="body" sz="quarter" idx="16" hasCustomPrompt="1"/>
          </p:nvPr>
        </p:nvSpPr>
        <p:spPr>
          <a:xfrm>
            <a:off x="3975167" y="4817825"/>
            <a:ext cx="4488039" cy="1536868"/>
          </a:xfrm>
          <a:prstGeom prst="rect">
            <a:avLst/>
          </a:prstGeom>
        </p:spPr>
        <p:txBody>
          <a:bodyPr vert="horz" lIns="0" tIns="0" rIns="0" bIns="0"/>
          <a:lstStyle>
            <a:lvl1pPr marL="0" indent="0" algn="ctr">
              <a:lnSpc>
                <a:spcPct val="130000"/>
              </a:lnSpc>
              <a:buNone/>
              <a:defRPr sz="144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Maecenas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a:t>
            </a:r>
          </a:p>
        </p:txBody>
      </p:sp>
    </p:spTree>
    <p:extLst>
      <p:ext uri="{BB962C8B-B14F-4D97-AF65-F5344CB8AC3E}">
        <p14:creationId xmlns:p14="http://schemas.microsoft.com/office/powerpoint/2010/main" val="20655648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nodePh="1">
                                  <p:stCondLst>
                                    <p:cond delay="0"/>
                                  </p:stCondLst>
                                  <p:endCondLst>
                                    <p:cond evt="begin" delay="0">
                                      <p:tn val="5"/>
                                    </p:cond>
                                  </p:end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1400"/>
                                        <p:tgtEl>
                                          <p:spTgt spid="15"/>
                                        </p:tgtEl>
                                      </p:cBhvr>
                                    </p:animEffect>
                                  </p:childTnLst>
                                </p:cTn>
                              </p:par>
                              <p:par>
                                <p:cTn id="8" presetID="42" presetClass="entr" presetSubtype="0" fill="hold" grpId="0" nodeType="withEffect">
                                  <p:stCondLst>
                                    <p:cond delay="200"/>
                                  </p:stCondLst>
                                  <p:childTnLst>
                                    <p:set>
                                      <p:cBhvr>
                                        <p:cTn id="9" dur="1" fill="hold">
                                          <p:stCondLst>
                                            <p:cond delay="0"/>
                                          </p:stCondLst>
                                        </p:cTn>
                                        <p:tgtEl>
                                          <p:spTgt spid="8">
                                            <p:txEl>
                                              <p:pRg st="0" end="0"/>
                                            </p:txEl>
                                          </p:spTgt>
                                        </p:tgtEl>
                                        <p:attrNameLst>
                                          <p:attrName>style.visibility</p:attrName>
                                        </p:attrNameLst>
                                      </p:cBhvr>
                                      <p:to>
                                        <p:strVal val="visible"/>
                                      </p:to>
                                    </p:set>
                                    <p:animEffect transition="in" filter="fade">
                                      <p:cBhvr>
                                        <p:cTn id="10" dur="400"/>
                                        <p:tgtEl>
                                          <p:spTgt spid="8">
                                            <p:txEl>
                                              <p:pRg st="0" end="0"/>
                                            </p:txEl>
                                          </p:spTgt>
                                        </p:tgtEl>
                                      </p:cBhvr>
                                    </p:animEffect>
                                    <p:anim calcmode="lin" valueType="num">
                                      <p:cBhvr>
                                        <p:cTn id="11" dur="4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2" dur="400" fill="hold"/>
                                        <p:tgtEl>
                                          <p:spTgt spid="8">
                                            <p:txEl>
                                              <p:pRg st="0" end="0"/>
                                            </p:txEl>
                                          </p:spTgt>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200"/>
                                  </p:stCondLst>
                                  <p:childTnLst>
                                    <p:set>
                                      <p:cBhvr>
                                        <p:cTn id="14" dur="1" fill="hold">
                                          <p:stCondLst>
                                            <p:cond delay="0"/>
                                          </p:stCondLst>
                                        </p:cTn>
                                        <p:tgtEl>
                                          <p:spTgt spid="9">
                                            <p:txEl>
                                              <p:pRg st="0" end="0"/>
                                            </p:txEl>
                                          </p:spTgt>
                                        </p:tgtEl>
                                        <p:attrNameLst>
                                          <p:attrName>style.visibility</p:attrName>
                                        </p:attrNameLst>
                                      </p:cBhvr>
                                      <p:to>
                                        <p:strVal val="visible"/>
                                      </p:to>
                                    </p:set>
                                    <p:animEffect transition="in" filter="fade">
                                      <p:cBhvr>
                                        <p:cTn id="15" dur="500"/>
                                        <p:tgtEl>
                                          <p:spTgt spid="9">
                                            <p:txEl>
                                              <p:pRg st="0" end="0"/>
                                            </p:txEl>
                                          </p:spTgt>
                                        </p:tgtEl>
                                      </p:cBhvr>
                                    </p:animEffect>
                                    <p:anim calcmode="lin" valueType="num">
                                      <p:cBhvr>
                                        <p:cTn id="16"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7" dur="500" fill="hold"/>
                                        <p:tgtEl>
                                          <p:spTgt spid="9">
                                            <p:txEl>
                                              <p:pRg st="0" end="0"/>
                                            </p:txEl>
                                          </p:spTgt>
                                        </p:tgtEl>
                                        <p:attrNameLst>
                                          <p:attrName>ppt_y</p:attrName>
                                        </p:attrNameLst>
                                      </p:cBhvr>
                                      <p:tavLst>
                                        <p:tav tm="0">
                                          <p:val>
                                            <p:strVal val="#ppt_y+.1"/>
                                          </p:val>
                                        </p:tav>
                                        <p:tav tm="100000">
                                          <p:val>
                                            <p:strVal val="#ppt_y"/>
                                          </p:val>
                                        </p:tav>
                                      </p:tavLst>
                                    </p:anim>
                                  </p:childTnLst>
                                </p:cTn>
                              </p:par>
                              <p:par>
                                <p:cTn id="18" presetID="10" presetClass="entr" presetSubtype="0" fill="hold" grpId="0" nodeType="withEffect">
                                  <p:stCondLst>
                                    <p:cond delay="800"/>
                                  </p:stCondLst>
                                  <p:childTnLst>
                                    <p:set>
                                      <p:cBhvr>
                                        <p:cTn id="19" dur="1" fill="hold">
                                          <p:stCondLst>
                                            <p:cond delay="0"/>
                                          </p:stCondLst>
                                        </p:cTn>
                                        <p:tgtEl>
                                          <p:spTgt spid="10">
                                            <p:txEl>
                                              <p:pRg st="0" end="0"/>
                                            </p:txEl>
                                          </p:spTgt>
                                        </p:tgtEl>
                                        <p:attrNameLst>
                                          <p:attrName>style.visibility</p:attrName>
                                        </p:attrNameLst>
                                      </p:cBhvr>
                                      <p:to>
                                        <p:strVal val="visible"/>
                                      </p:to>
                                    </p:set>
                                    <p:animEffect transition="in" filter="fade">
                                      <p:cBhvr>
                                        <p:cTn id="20"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8" grpId="0" build="p">
        <p:tmplLst>
          <p:tmpl lvl="1">
            <p:tnLst>
              <p:par>
                <p:cTn presetID="42" presetClass="entr" presetSubtype="0" fill="hold" nodeType="withEffect">
                  <p:stCondLst>
                    <p:cond delay="200"/>
                  </p:stCondLst>
                  <p:childTnLst>
                    <p:set>
                      <p:cBhvr>
                        <p:cTn dur="1" fill="hold">
                          <p:stCondLst>
                            <p:cond delay="0"/>
                          </p:stCondLst>
                        </p:cTn>
                        <p:tgtEl>
                          <p:spTgt spid="8"/>
                        </p:tgtEl>
                        <p:attrNameLst>
                          <p:attrName>style.visibility</p:attrName>
                        </p:attrNameLst>
                      </p:cBhvr>
                      <p:to>
                        <p:strVal val="visible"/>
                      </p:to>
                    </p:set>
                    <p:animEffect transition="in" filter="fade">
                      <p:cBhvr>
                        <p:cTn dur="400"/>
                        <p:tgtEl>
                          <p:spTgt spid="8"/>
                        </p:tgtEl>
                      </p:cBhvr>
                    </p:animEffect>
                    <p:anim calcmode="lin" valueType="num">
                      <p:cBhvr>
                        <p:cTn dur="400" fill="hold"/>
                        <p:tgtEl>
                          <p:spTgt spid="8"/>
                        </p:tgtEl>
                        <p:attrNameLst>
                          <p:attrName>ppt_x</p:attrName>
                        </p:attrNameLst>
                      </p:cBhvr>
                      <p:tavLst>
                        <p:tav tm="0">
                          <p:val>
                            <p:strVal val="#ppt_x"/>
                          </p:val>
                        </p:tav>
                        <p:tav tm="100000">
                          <p:val>
                            <p:strVal val="#ppt_x"/>
                          </p:val>
                        </p:tav>
                      </p:tavLst>
                    </p:anim>
                    <p:anim calcmode="lin" valueType="num">
                      <p:cBhvr>
                        <p:cTn dur="400" fill="hold"/>
                        <p:tgtEl>
                          <p:spTgt spid="8"/>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2" presetClass="entr" presetSubtype="0" fill="hold" nodeType="withEffect">
                  <p:stCondLst>
                    <p:cond delay="20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anim calcmode="lin" valueType="num">
                      <p:cBhvr>
                        <p:cTn dur="500" fill="hold"/>
                        <p:tgtEl>
                          <p:spTgt spid="9"/>
                        </p:tgtEl>
                        <p:attrNameLst>
                          <p:attrName>ppt_x</p:attrName>
                        </p:attrNameLst>
                      </p:cBhvr>
                      <p:tavLst>
                        <p:tav tm="0">
                          <p:val>
                            <p:strVal val="#ppt_x"/>
                          </p:val>
                        </p:tav>
                        <p:tav tm="100000">
                          <p:val>
                            <p:strVal val="#ppt_x"/>
                          </p:val>
                        </p:tav>
                      </p:tavLst>
                    </p:anim>
                    <p:anim calcmode="lin" valueType="num">
                      <p:cBhvr>
                        <p:cTn dur="500" fill="hold"/>
                        <p:tgtEl>
                          <p:spTgt spid="9"/>
                        </p:tgtEl>
                        <p:attrNameLst>
                          <p:attrName>ppt_y</p:attrName>
                        </p:attrNameLst>
                      </p:cBhvr>
                      <p:tavLst>
                        <p:tav tm="0">
                          <p:val>
                            <p:strVal val="#ppt_y+.1"/>
                          </p:val>
                        </p:tav>
                        <p:tav tm="100000">
                          <p:val>
                            <p:strVal val="#ppt_y"/>
                          </p:val>
                        </p:tav>
                      </p:tavLst>
                    </p:anim>
                  </p:childTnLst>
                </p:cTn>
              </p:par>
            </p:tnLst>
          </p:tmpl>
        </p:tmplLst>
      </p:bldP>
      <p:bldP spid="10" grpId="0" build="p">
        <p:tmplLst>
          <p:tmpl lvl="1">
            <p:tnLst>
              <p:par>
                <p:cTn presetID="10" presetClass="entr" presetSubtype="0" fill="hold" nodeType="withEffect">
                  <p:stCondLst>
                    <p:cond delay="80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14402" y="2130429"/>
            <a:ext cx="10363200" cy="1470025"/>
          </a:xfrm>
        </p:spPr>
        <p:txBody>
          <a:bodyPr/>
          <a:lstStyle/>
          <a:p>
            <a:r>
              <a:rPr lang="en-US"/>
              <a:t>Click to edit Master title style</a:t>
            </a:r>
          </a:p>
        </p:txBody>
      </p:sp>
      <p:sp>
        <p:nvSpPr>
          <p:cNvPr id="3" name="Subtitle 2"/>
          <p:cNvSpPr>
            <a:spLocks noGrp="1"/>
          </p:cNvSpPr>
          <p:nvPr>
            <p:ph type="subTitle" idx="1" hasCustomPrompt="1"/>
          </p:nvPr>
        </p:nvSpPr>
        <p:spPr>
          <a:xfrm>
            <a:off x="1828802" y="3886200"/>
            <a:ext cx="8534400" cy="1752600"/>
          </a:xfrm>
        </p:spPr>
        <p:txBody>
          <a:bodyPr/>
          <a:lstStyle>
            <a:lvl1pPr marL="0" indent="0" algn="ctr">
              <a:buNone/>
              <a:defRPr>
                <a:solidFill>
                  <a:schemeClr val="tx1">
                    <a:tint val="75000"/>
                  </a:schemeClr>
                </a:solidFill>
              </a:defRPr>
            </a:lvl1pPr>
            <a:lvl2pPr marL="609478" indent="0" algn="ctr">
              <a:buNone/>
              <a:defRPr>
                <a:solidFill>
                  <a:schemeClr val="tx1">
                    <a:tint val="75000"/>
                  </a:schemeClr>
                </a:solidFill>
              </a:defRPr>
            </a:lvl2pPr>
            <a:lvl3pPr marL="1218956" indent="0" algn="ctr">
              <a:buNone/>
              <a:defRPr>
                <a:solidFill>
                  <a:schemeClr val="tx1">
                    <a:tint val="75000"/>
                  </a:schemeClr>
                </a:solidFill>
              </a:defRPr>
            </a:lvl3pPr>
            <a:lvl4pPr marL="1828434" indent="0" algn="ctr">
              <a:buNone/>
              <a:defRPr>
                <a:solidFill>
                  <a:schemeClr val="tx1">
                    <a:tint val="75000"/>
                  </a:schemeClr>
                </a:solidFill>
              </a:defRPr>
            </a:lvl4pPr>
            <a:lvl5pPr marL="2437912" indent="0" algn="ctr">
              <a:buNone/>
              <a:defRPr>
                <a:solidFill>
                  <a:schemeClr val="tx1">
                    <a:tint val="75000"/>
                  </a:schemeClr>
                </a:solidFill>
              </a:defRPr>
            </a:lvl5pPr>
            <a:lvl6pPr marL="3047390" indent="0" algn="ctr">
              <a:buNone/>
              <a:defRPr>
                <a:solidFill>
                  <a:schemeClr val="tx1">
                    <a:tint val="75000"/>
                  </a:schemeClr>
                </a:solidFill>
              </a:defRPr>
            </a:lvl6pPr>
            <a:lvl7pPr marL="3656868" indent="0" algn="ctr">
              <a:buNone/>
              <a:defRPr>
                <a:solidFill>
                  <a:schemeClr val="tx1">
                    <a:tint val="75000"/>
                  </a:schemeClr>
                </a:solidFill>
              </a:defRPr>
            </a:lvl7pPr>
            <a:lvl8pPr marL="4266347" indent="0" algn="ctr">
              <a:buNone/>
              <a:defRPr>
                <a:solidFill>
                  <a:schemeClr val="tx1">
                    <a:tint val="75000"/>
                  </a:schemeClr>
                </a:solidFill>
              </a:defRPr>
            </a:lvl8pPr>
            <a:lvl9pPr marL="4875825"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fld id="{406E9206-D2D6-4057-92D4-39C87A03E66D}" type="datetime1">
              <a:rPr lang="en-US" altLang="zh-CN" smtClean="0">
                <a:solidFill>
                  <a:prstClr val="black">
                    <a:tint val="75000"/>
                  </a:prstClr>
                </a:solidFill>
              </a:rPr>
              <a:t>7/22/2022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extLst>
      <p:ext uri="{BB962C8B-B14F-4D97-AF65-F5344CB8AC3E}">
        <p14:creationId xmlns:p14="http://schemas.microsoft.com/office/powerpoint/2010/main" val="3438854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03159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2022/7/22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452739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2022/7/22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552453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2022/7/22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0249289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82F288E0-7875-42C4-84C8-98DBBD3BF4D2}" type="datetimeFigureOut">
              <a:rPr lang="zh-CN" altLang="en-US" smtClean="0"/>
              <a:t>2022/7/22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6460619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62598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1186774" y="1778438"/>
            <a:ext cx="4873574"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1186774" y="2665379"/>
            <a:ext cx="4873574"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938" y="1778438"/>
            <a:ext cx="4897576"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938" y="2665379"/>
            <a:ext cx="4897576"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82F288E0-7875-42C4-84C8-98DBBD3BF4D2}" type="datetimeFigureOut">
              <a:rPr lang="zh-CN" altLang="en-US" smtClean="0"/>
              <a:t>2022/7/22</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5115663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82F288E0-7875-42C4-84C8-98DBBD3BF4D2}" type="datetimeFigureOut">
              <a:rPr lang="zh-CN" altLang="en-US" smtClean="0"/>
              <a:t>2022/7/22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7979483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2F288E0-7875-42C4-84C8-98DBBD3BF4D2}" type="datetimeFigureOut">
              <a:rPr lang="zh-CN" altLang="en-US" smtClean="0"/>
              <a:t>2022/7/22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6272987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457201"/>
            <a:ext cx="6172200"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4165349" cy="3811588"/>
          </a:xfrm>
        </p:spPr>
        <p:txBody>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82F288E0-7875-42C4-84C8-98DBBD3BF4D2}" type="datetimeFigureOut">
              <a:rPr lang="zh-CN" altLang="en-US" smtClean="0"/>
              <a:t>2022/7/22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013438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2022/7/22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6750141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38200" y="365125"/>
            <a:ext cx="10515600" cy="58118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3" name="日期占位符 2"/>
          <p:cNvSpPr>
            <a:spLocks noGrp="1"/>
          </p:cNvSpPr>
          <p:nvPr>
            <p:ph type="dt" sz="half" idx="10"/>
          </p:nvPr>
        </p:nvSpPr>
        <p:spPr/>
        <p:txBody>
          <a:bodyPr/>
          <a:lstStyle/>
          <a:p>
            <a:fld id="{82F288E0-7875-42C4-84C8-98DBBD3BF4D2}" type="datetimeFigureOut">
              <a:rPr lang="zh-CN" altLang="en-US" smtClean="0"/>
              <a:t>2022/7/22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3723883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368479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72224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两项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5095129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11701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2022/7/22</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extLst>
      <p:ext uri="{BB962C8B-B14F-4D97-AF65-F5344CB8AC3E}">
        <p14:creationId xmlns:p14="http://schemas.microsoft.com/office/powerpoint/2010/main" val="22644267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5983328-5D9C-4CDA-A4B0-8F0932BA2C1A}" type="datetimeFigureOut">
              <a:rPr lang="en-US" smtClean="0"/>
              <a:t>7/22/2022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7394619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7/22/2022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1849828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5983328-5D9C-4CDA-A4B0-8F0932BA2C1A}" type="datetimeFigureOut">
              <a:rPr lang="en-US" smtClean="0"/>
              <a:t>7/22/2022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5310134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5983328-5D9C-4CDA-A4B0-8F0932BA2C1A}" type="datetimeFigureOut">
              <a:rPr lang="en-US" smtClean="0"/>
              <a:t>7/22/2022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507670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5983328-5D9C-4CDA-A4B0-8F0932BA2C1A}" type="datetimeFigureOut">
              <a:rPr lang="en-US" smtClean="0"/>
              <a:t>7/22/2022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7219201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5983328-5D9C-4CDA-A4B0-8F0932BA2C1A}" type="datetimeFigureOut">
              <a:rPr lang="en-US" smtClean="0"/>
              <a:t>7/22/2022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2103204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983328-5D9C-4CDA-A4B0-8F0932BA2C1A}" type="datetimeFigureOut">
              <a:rPr lang="en-US" smtClean="0"/>
              <a:t>7/22/2022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2016859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7/22/2022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3813925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7/22/2022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5040571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7/22/2022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0929649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2022/7/22</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extLst>
      <p:ext uri="{BB962C8B-B14F-4D97-AF65-F5344CB8AC3E}">
        <p14:creationId xmlns:p14="http://schemas.microsoft.com/office/powerpoint/2010/main" val="40900419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7/22/2022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41426451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3404354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82505" y="108235"/>
            <a:ext cx="4097612" cy="1034827"/>
          </a:xfrm>
          <a:prstGeom prst="rect">
            <a:avLst/>
          </a:prstGeom>
        </p:spPr>
      </p:pic>
      <p:pic>
        <p:nvPicPr>
          <p:cNvPr id="8" name="图片 7"/>
          <p:cNvPicPr>
            <a:picLocks noChangeAspect="1"/>
          </p:cNvPicPr>
          <p:nvPr userDrawn="1"/>
        </p:nvPicPr>
        <p:blipFill rotWithShape="1">
          <a:blip r:embed="rId3" cstate="print"/>
          <a:srcRect/>
          <a:stretch>
            <a:fillRect/>
          </a:stretch>
        </p:blipFill>
        <p:spPr>
          <a:xfrm>
            <a:off x="19416" y="6502009"/>
            <a:ext cx="12192000" cy="353756"/>
          </a:xfrm>
          <a:prstGeom prst="rect">
            <a:avLst/>
          </a:prstGeom>
        </p:spPr>
      </p:pic>
      <p:sp>
        <p:nvSpPr>
          <p:cNvPr id="3" name="标题 2"/>
          <p:cNvSpPr>
            <a:spLocks noGrp="1"/>
          </p:cNvSpPr>
          <p:nvPr>
            <p:ph type="title" hasCustomPrompt="1"/>
          </p:nvPr>
        </p:nvSpPr>
        <p:spPr>
          <a:xfrm>
            <a:off x="2131309" y="131270"/>
            <a:ext cx="9552544" cy="757797"/>
          </a:xfrm>
          <a:prstGeom prst="rect">
            <a:avLst/>
          </a:prstGeom>
        </p:spPr>
        <p:txBody>
          <a:bodyPr/>
          <a:lstStyle>
            <a:lvl1pPr>
              <a:defRPr sz="4265" b="1">
                <a:solidFill>
                  <a:schemeClr val="accent1">
                    <a:lumMod val="50000"/>
                  </a:schemeClr>
                </a:solidFill>
                <a:latin typeface="Microsoft YaHei" panose="020B0503020204020204" charset="-122"/>
                <a:ea typeface="Microsoft YaHei" panose="020B0503020204020204" charset="-122"/>
              </a:defRPr>
            </a:lvl1pPr>
          </a:lstStyle>
          <a:p>
            <a:r>
              <a:rPr lang="zh-CN" altLang="en-US" dirty="0"/>
              <a:t>单击此处编辑母版标题</a:t>
            </a:r>
          </a:p>
        </p:txBody>
      </p:sp>
    </p:spTree>
    <p:extLst>
      <p:ext uri="{BB962C8B-B14F-4D97-AF65-F5344CB8AC3E}">
        <p14:creationId xmlns:p14="http://schemas.microsoft.com/office/powerpoint/2010/main" val="10928095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B5F65422-4F15-4F65-BF63-A810BB43A49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15" name="图片 14">
            <a:extLst>
              <a:ext uri="{FF2B5EF4-FFF2-40B4-BE49-F238E27FC236}">
                <a16:creationId xmlns:a16="http://schemas.microsoft.com/office/drawing/2014/main" id="{78B06899-8EB2-4232-8660-AEC4B0BD752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21120710">
            <a:off x="104089" y="2528964"/>
            <a:ext cx="3633370" cy="4096447"/>
          </a:xfrm>
          <a:prstGeom prst="rect">
            <a:avLst/>
          </a:prstGeom>
        </p:spPr>
      </p:pic>
      <p:pic>
        <p:nvPicPr>
          <p:cNvPr id="16" name="图片 15">
            <a:extLst>
              <a:ext uri="{FF2B5EF4-FFF2-40B4-BE49-F238E27FC236}">
                <a16:creationId xmlns:a16="http://schemas.microsoft.com/office/drawing/2014/main" id="{FEE96F2F-E668-4B9C-A4FF-78DC61D5223D}"/>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780022" y="1354415"/>
            <a:ext cx="4678681" cy="5274985"/>
          </a:xfrm>
          <a:prstGeom prst="rect">
            <a:avLst/>
          </a:prstGeom>
        </p:spPr>
      </p:pic>
      <p:pic>
        <p:nvPicPr>
          <p:cNvPr id="3" name="图片 2" descr="图片包含 文字&#10;&#10;描述已自动生成">
            <a:extLst>
              <a:ext uri="{FF2B5EF4-FFF2-40B4-BE49-F238E27FC236}">
                <a16:creationId xmlns:a16="http://schemas.microsoft.com/office/drawing/2014/main" id="{F19FEB38-260B-4884-88F0-932576E65CF0}"/>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319642" y="131198"/>
            <a:ext cx="9571530" cy="5972859"/>
          </a:xfrm>
          <a:prstGeom prst="rect">
            <a:avLst/>
          </a:prstGeom>
        </p:spPr>
      </p:pic>
      <p:pic>
        <p:nvPicPr>
          <p:cNvPr id="18" name="图片 17" descr="图片包含 屏幕截图&#10;&#10;描述已自动生成">
            <a:extLst>
              <a:ext uri="{FF2B5EF4-FFF2-40B4-BE49-F238E27FC236}">
                <a16:creationId xmlns:a16="http://schemas.microsoft.com/office/drawing/2014/main" id="{15798669-13D6-4E0C-973B-7AE155AFC93C}"/>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1379989" y="4979321"/>
            <a:ext cx="2801426" cy="1796076"/>
          </a:xfrm>
          <a:prstGeom prst="rect">
            <a:avLst/>
          </a:prstGeom>
        </p:spPr>
      </p:pic>
      <p:pic>
        <p:nvPicPr>
          <p:cNvPr id="9" name="图片 8" descr="图片包含 矢量图形&#10;&#10;描述已自动生成">
            <a:extLst>
              <a:ext uri="{FF2B5EF4-FFF2-40B4-BE49-F238E27FC236}">
                <a16:creationId xmlns:a16="http://schemas.microsoft.com/office/drawing/2014/main" id="{08906958-A621-4AA1-BB37-4729008BD301}"/>
              </a:ext>
            </a:extLst>
          </p:cNvPr>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1133851" y="441609"/>
            <a:ext cx="3033543" cy="267601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6089347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930B1641-9EB7-4B70-856B-460AB458EF5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4" name="图片 3">
            <a:extLst>
              <a:ext uri="{FF2B5EF4-FFF2-40B4-BE49-F238E27FC236}">
                <a16:creationId xmlns:a16="http://schemas.microsoft.com/office/drawing/2014/main" id="{7ABEDC77-C7EB-4647-8B12-BB4B09C6C9E4}"/>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367083" y="678654"/>
            <a:ext cx="9457833" cy="5368785"/>
          </a:xfrm>
          <a:prstGeom prst="rect">
            <a:avLst/>
          </a:prstGeom>
        </p:spPr>
      </p:pic>
      <p:pic>
        <p:nvPicPr>
          <p:cNvPr id="3" name="图片 2" descr="图片包含 矢量图形&#10;&#10;描述已自动生成">
            <a:extLst>
              <a:ext uri="{FF2B5EF4-FFF2-40B4-BE49-F238E27FC236}">
                <a16:creationId xmlns:a16="http://schemas.microsoft.com/office/drawing/2014/main" id="{089F4924-B610-4B01-AAF0-EB6D4C2B84E7}"/>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flipH="1">
            <a:off x="8837625" y="182880"/>
            <a:ext cx="2828348" cy="249500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2752795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A6DF10BD-A049-4E16-8D62-126B709B9A9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4" name="图片 3">
            <a:extLst>
              <a:ext uri="{FF2B5EF4-FFF2-40B4-BE49-F238E27FC236}">
                <a16:creationId xmlns:a16="http://schemas.microsoft.com/office/drawing/2014/main" id="{A7D0DFF0-46F8-4187-942E-DEA6A4808A7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4493623" y="182880"/>
            <a:ext cx="7406640" cy="5525284"/>
          </a:xfrm>
          <a:prstGeom prst="rect">
            <a:avLst/>
          </a:prstGeom>
        </p:spPr>
      </p:pic>
      <p:pic>
        <p:nvPicPr>
          <p:cNvPr id="8" name="图片 7" descr="图片包含 矢量图形&#10;&#10;描述已自动生成">
            <a:extLst>
              <a:ext uri="{FF2B5EF4-FFF2-40B4-BE49-F238E27FC236}">
                <a16:creationId xmlns:a16="http://schemas.microsoft.com/office/drawing/2014/main" id="{C7F48FFE-631C-4540-807B-CB3B602A1B0D}"/>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30629" y="182880"/>
            <a:ext cx="2573382" cy="232518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0987058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296B9FBB-375B-4234-8084-D21169B3D7C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3" name="图片 2">
            <a:extLst>
              <a:ext uri="{FF2B5EF4-FFF2-40B4-BE49-F238E27FC236}">
                <a16:creationId xmlns:a16="http://schemas.microsoft.com/office/drawing/2014/main" id="{AD825717-EB93-4D97-8146-7B6F069812A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21120710">
            <a:off x="104089" y="2528964"/>
            <a:ext cx="3633370" cy="4096447"/>
          </a:xfrm>
          <a:prstGeom prst="rect">
            <a:avLst/>
          </a:prstGeom>
        </p:spPr>
      </p:pic>
      <p:pic>
        <p:nvPicPr>
          <p:cNvPr id="4" name="图片 3">
            <a:extLst>
              <a:ext uri="{FF2B5EF4-FFF2-40B4-BE49-F238E27FC236}">
                <a16:creationId xmlns:a16="http://schemas.microsoft.com/office/drawing/2014/main" id="{70B9CAD3-6FBF-4316-9AFA-3E4E5603A454}"/>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780022" y="1354415"/>
            <a:ext cx="4678681" cy="5274985"/>
          </a:xfrm>
          <a:prstGeom prst="rect">
            <a:avLst/>
          </a:prstGeom>
        </p:spPr>
      </p:pic>
      <p:pic>
        <p:nvPicPr>
          <p:cNvPr id="5" name="图片 4" descr="图片包含 矢量图形&#10;&#10;描述已自动生成">
            <a:extLst>
              <a:ext uri="{FF2B5EF4-FFF2-40B4-BE49-F238E27FC236}">
                <a16:creationId xmlns:a16="http://schemas.microsoft.com/office/drawing/2014/main" id="{19EB3F4D-4A1E-4A61-9D3D-3A5A195B16CC}"/>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439987" y="142638"/>
            <a:ext cx="2747350" cy="2423554"/>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095055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151A1023-4220-4CE5-B5EF-344DCFB6674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3" name="图片 2">
            <a:extLst>
              <a:ext uri="{FF2B5EF4-FFF2-40B4-BE49-F238E27FC236}">
                <a16:creationId xmlns:a16="http://schemas.microsoft.com/office/drawing/2014/main" id="{17AB1272-66D6-4F7C-8D48-6903E68214CA}"/>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377524" y="182880"/>
            <a:ext cx="11436951" cy="6492241"/>
          </a:xfrm>
          <a:prstGeom prst="rect">
            <a:avLst/>
          </a:prstGeom>
        </p:spPr>
      </p:pic>
      <p:pic>
        <p:nvPicPr>
          <p:cNvPr id="5" name="图片 4" descr="图片包含 矢量图形&#10;&#10;描述已自动生成">
            <a:extLst>
              <a:ext uri="{FF2B5EF4-FFF2-40B4-BE49-F238E27FC236}">
                <a16:creationId xmlns:a16="http://schemas.microsoft.com/office/drawing/2014/main" id="{AD4EFE15-4A23-403E-8AF7-9B5B0641F989}"/>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flipH="1">
            <a:off x="10192905" y="0"/>
            <a:ext cx="1999094" cy="1763486"/>
          </a:xfrm>
          <a:prstGeom prst="rect">
            <a:avLst/>
          </a:prstGeom>
          <a:effectLst>
            <a:outerShdw blurRad="50800" dist="38100" dir="2700000" algn="tl" rotWithShape="0">
              <a:prstClr val="black">
                <a:alpha val="40000"/>
              </a:prstClr>
            </a:outerShdw>
          </a:effectLst>
        </p:spPr>
      </p:pic>
      <p:sp>
        <p:nvSpPr>
          <p:cNvPr id="6" name="矩形: 圆角 5">
            <a:extLst>
              <a:ext uri="{FF2B5EF4-FFF2-40B4-BE49-F238E27FC236}">
                <a16:creationId xmlns:a16="http://schemas.microsoft.com/office/drawing/2014/main" id="{3C33D859-34D3-4234-AB03-95A8549D8C6D}"/>
              </a:ext>
            </a:extLst>
          </p:cNvPr>
          <p:cNvSpPr/>
          <p:nvPr userDrawn="1"/>
        </p:nvSpPr>
        <p:spPr>
          <a:xfrm>
            <a:off x="4306387" y="992777"/>
            <a:ext cx="3579223" cy="535577"/>
          </a:xfrm>
          <a:prstGeom prst="roundRect">
            <a:avLst>
              <a:gd name="adj" fmla="val 50000"/>
            </a:avLst>
          </a:prstGeom>
          <a:solidFill>
            <a:srgbClr val="396B67"/>
          </a:solidFill>
          <a:ln w="508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70号-灵悦黑体" panose="00000500000000000000" pitchFamily="2" charset="-122"/>
              <a:ea typeface="字魂70号-灵悦黑体" panose="00000500000000000000" pitchFamily="2" charset="-122"/>
            </a:endParaRPr>
          </a:p>
        </p:txBody>
      </p:sp>
    </p:spTree>
    <p:extLst>
      <p:ext uri="{BB962C8B-B14F-4D97-AF65-F5344CB8AC3E}">
        <p14:creationId xmlns:p14="http://schemas.microsoft.com/office/powerpoint/2010/main" val="5428271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72C1917-4A94-41D7-817F-74CD2F2A0B4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9" name="图片 8">
            <a:extLst>
              <a:ext uri="{FF2B5EF4-FFF2-40B4-BE49-F238E27FC236}">
                <a16:creationId xmlns:a16="http://schemas.microsoft.com/office/drawing/2014/main" id="{65570613-31EB-44B1-B34B-ED17A47DBAE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21120710">
            <a:off x="104089" y="2528964"/>
            <a:ext cx="3633370" cy="4096447"/>
          </a:xfrm>
          <a:prstGeom prst="rect">
            <a:avLst/>
          </a:prstGeom>
        </p:spPr>
      </p:pic>
      <p:pic>
        <p:nvPicPr>
          <p:cNvPr id="10" name="图片 9">
            <a:extLst>
              <a:ext uri="{FF2B5EF4-FFF2-40B4-BE49-F238E27FC236}">
                <a16:creationId xmlns:a16="http://schemas.microsoft.com/office/drawing/2014/main" id="{DB8F8CF6-17E6-4DF0-A26B-C4FA7E13137A}"/>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780022" y="1354415"/>
            <a:ext cx="4678681" cy="5274985"/>
          </a:xfrm>
          <a:prstGeom prst="rect">
            <a:avLst/>
          </a:prstGeom>
        </p:spPr>
      </p:pic>
      <p:pic>
        <p:nvPicPr>
          <p:cNvPr id="11" name="图片 10">
            <a:extLst>
              <a:ext uri="{FF2B5EF4-FFF2-40B4-BE49-F238E27FC236}">
                <a16:creationId xmlns:a16="http://schemas.microsoft.com/office/drawing/2014/main" id="{E8EBB76D-25D6-4143-8107-479AA58A618F}"/>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379989" y="22860"/>
            <a:ext cx="9432022" cy="5854499"/>
          </a:xfrm>
          <a:prstGeom prst="rect">
            <a:avLst/>
          </a:prstGeom>
        </p:spPr>
      </p:pic>
      <p:pic>
        <p:nvPicPr>
          <p:cNvPr id="12" name="图片 11" descr="图片包含 屏幕截图&#10;&#10;描述已自动生成">
            <a:extLst>
              <a:ext uri="{FF2B5EF4-FFF2-40B4-BE49-F238E27FC236}">
                <a16:creationId xmlns:a16="http://schemas.microsoft.com/office/drawing/2014/main" id="{CB8760D8-84F5-48F1-B4FE-BC163B1CD806}"/>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1379989" y="4979321"/>
            <a:ext cx="2801426" cy="1796076"/>
          </a:xfrm>
          <a:prstGeom prst="rect">
            <a:avLst/>
          </a:prstGeom>
        </p:spPr>
      </p:pic>
    </p:spTree>
    <p:extLst>
      <p:ext uri="{BB962C8B-B14F-4D97-AF65-F5344CB8AC3E}">
        <p14:creationId xmlns:p14="http://schemas.microsoft.com/office/powerpoint/2010/main" val="39804638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BBFFCB55-A78E-4DE0-92B1-EAB6AD237F0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sp>
        <p:nvSpPr>
          <p:cNvPr id="3" name="矩形: 圆角 2">
            <a:extLst>
              <a:ext uri="{FF2B5EF4-FFF2-40B4-BE49-F238E27FC236}">
                <a16:creationId xmlns:a16="http://schemas.microsoft.com/office/drawing/2014/main" id="{338ADA5F-C62D-4273-AD50-E22051455C04}"/>
              </a:ext>
            </a:extLst>
          </p:cNvPr>
          <p:cNvSpPr/>
          <p:nvPr userDrawn="1"/>
        </p:nvSpPr>
        <p:spPr>
          <a:xfrm>
            <a:off x="992504" y="422910"/>
            <a:ext cx="10206990" cy="6023610"/>
          </a:xfrm>
          <a:prstGeom prst="round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70号-灵悦黑体" panose="00000500000000000000" pitchFamily="2" charset="-122"/>
              <a:ea typeface="字魂70号-灵悦黑体" panose="00000500000000000000" pitchFamily="2" charset="-122"/>
            </a:endParaRPr>
          </a:p>
        </p:txBody>
      </p:sp>
    </p:spTree>
    <p:extLst>
      <p:ext uri="{BB962C8B-B14F-4D97-AF65-F5344CB8AC3E}">
        <p14:creationId xmlns:p14="http://schemas.microsoft.com/office/powerpoint/2010/main" val="21787456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2022/7/22</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extLst>
      <p:ext uri="{BB962C8B-B14F-4D97-AF65-F5344CB8AC3E}">
        <p14:creationId xmlns:p14="http://schemas.microsoft.com/office/powerpoint/2010/main" val="22372680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2022/7/22</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extLst>
      <p:ext uri="{BB962C8B-B14F-4D97-AF65-F5344CB8AC3E}">
        <p14:creationId xmlns:p14="http://schemas.microsoft.com/office/powerpoint/2010/main" val="8948771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2022/7/22</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extLst>
      <p:ext uri="{BB962C8B-B14F-4D97-AF65-F5344CB8AC3E}">
        <p14:creationId xmlns:p14="http://schemas.microsoft.com/office/powerpoint/2010/main" val="5149332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2022/7/22</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extLst>
      <p:ext uri="{BB962C8B-B14F-4D97-AF65-F5344CB8AC3E}">
        <p14:creationId xmlns:p14="http://schemas.microsoft.com/office/powerpoint/2010/main" val="24911981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2022/7/22</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extLst>
      <p:ext uri="{BB962C8B-B14F-4D97-AF65-F5344CB8AC3E}">
        <p14:creationId xmlns:p14="http://schemas.microsoft.com/office/powerpoint/2010/main" val="19115160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5" Type="http://schemas.openxmlformats.org/officeDocument/2006/relationships/image" Target="../media/image2.png"/><Relationship Id="rId4" Type="http://schemas.openxmlformats.org/officeDocument/2006/relationships/image" Target="../media/image3.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image" Target="../media/image2.png"/><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image" Target="../media/image4.jpeg"/><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theme" Target="../theme/theme3.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image" Target="../media/image2.png"/><Relationship Id="rId5" Type="http://schemas.openxmlformats.org/officeDocument/2006/relationships/theme" Target="../theme/theme4.xml"/><Relationship Id="rId4" Type="http://schemas.openxmlformats.org/officeDocument/2006/relationships/slideLayout" Target="../slideLayouts/slideLayout2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5" Type="http://schemas.openxmlformats.org/officeDocument/2006/relationships/image" Target="../media/image2.png"/><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theme" Target="../theme/theme6.xml"/><Relationship Id="rId3" Type="http://schemas.openxmlformats.org/officeDocument/2006/relationships/slideLayout" Target="../slideLayouts/slideLayout45.xml"/><Relationship Id="rId7" Type="http://schemas.openxmlformats.org/officeDocument/2006/relationships/slideLayout" Target="../slideLayouts/slideLayout49.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5" Type="http://schemas.openxmlformats.org/officeDocument/2006/relationships/slideLayout" Target="../slideLayouts/slideLayout47.xml"/><Relationship Id="rId10" Type="http://schemas.openxmlformats.org/officeDocument/2006/relationships/image" Target="../media/image2.png"/><Relationship Id="rId4" Type="http://schemas.openxmlformats.org/officeDocument/2006/relationships/slideLayout" Target="../slideLayouts/slideLayout46.xml"/><Relationship Id="rId9" Type="http://schemas.openxmlformats.org/officeDocument/2006/relationships/image" Target="../media/image7.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descr="Shape&#10;&#10;Description automatically generated with medium confidence">
            <a:extLst>
              <a:ext uri="{FF2B5EF4-FFF2-40B4-BE49-F238E27FC236}">
                <a16:creationId xmlns:a16="http://schemas.microsoft.com/office/drawing/2014/main" id="{B910B56C-488B-4F73-AE4F-0D2802CAB321}"/>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1400175" y="333375"/>
            <a:ext cx="1104602" cy="1104602"/>
          </a:xfrm>
          <a:prstGeom prst="rect">
            <a:avLst/>
          </a:prstGeom>
        </p:spPr>
      </p:pic>
    </p:spTree>
    <p:extLst>
      <p:ext uri="{BB962C8B-B14F-4D97-AF65-F5344CB8AC3E}">
        <p14:creationId xmlns:p14="http://schemas.microsoft.com/office/powerpoint/2010/main" val="2845925904"/>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683" r:id="rId12"/>
    <p:sldLayoutId id="2147483684" r:id="rId13"/>
  </p:sldLayoutIdLst>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1" y="274640"/>
            <a:ext cx="10972800" cy="1143000"/>
          </a:xfrm>
          <a:prstGeom prst="rect">
            <a:avLst/>
          </a:prstGeom>
        </p:spPr>
        <p:txBody>
          <a:bodyPr vert="horz" lIns="91436" tIns="45718" rIns="91436" bIns="45718" rtlCol="0" anchor="ctr">
            <a:normAutofit/>
          </a:bodyPr>
          <a:lstStyle/>
          <a:p>
            <a:r>
              <a:rPr lang="en-US" dirty="0"/>
              <a:t>Click to edit Master title style</a:t>
            </a:r>
          </a:p>
        </p:txBody>
      </p:sp>
      <p:sp>
        <p:nvSpPr>
          <p:cNvPr id="3" name="Text Placeholder 2"/>
          <p:cNvSpPr>
            <a:spLocks noGrp="1"/>
          </p:cNvSpPr>
          <p:nvPr>
            <p:ph type="body" idx="1"/>
          </p:nvPr>
        </p:nvSpPr>
        <p:spPr>
          <a:xfrm>
            <a:off x="609601" y="1600202"/>
            <a:ext cx="10972800" cy="4525963"/>
          </a:xfrm>
          <a:prstGeom prst="rect">
            <a:avLst/>
          </a:prstGeom>
        </p:spPr>
        <p:txBody>
          <a:bodyPr vert="horz" lIns="91436" tIns="45718" rIns="91436"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1" y="6356353"/>
            <a:ext cx="2844800" cy="365125"/>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9196EC2F-0988-4314-AD4B-24FF16D7B45E}" type="datetime1">
              <a:rPr lang="en-US" altLang="zh-CN" smtClean="0">
                <a:solidFill>
                  <a:prstClr val="black">
                    <a:tint val="75000"/>
                  </a:prstClr>
                </a:solidFill>
              </a:rPr>
              <a:t>7/22/2022</a:t>
            </a:fld>
            <a:endParaRPr lang="en-US" dirty="0">
              <a:solidFill>
                <a:prstClr val="black">
                  <a:tint val="75000"/>
                </a:prstClr>
              </a:solidFill>
            </a:endParaRPr>
          </a:p>
        </p:txBody>
      </p:sp>
      <p:sp>
        <p:nvSpPr>
          <p:cNvPr id="5" name="Footer Placeholder 4"/>
          <p:cNvSpPr>
            <a:spLocks noGrp="1"/>
          </p:cNvSpPr>
          <p:nvPr>
            <p:ph type="ftr" sz="quarter" idx="3"/>
          </p:nvPr>
        </p:nvSpPr>
        <p:spPr>
          <a:xfrm>
            <a:off x="4165602" y="6356353"/>
            <a:ext cx="3860800" cy="365125"/>
          </a:xfrm>
          <a:prstGeom prst="rect">
            <a:avLst/>
          </a:prstGeom>
        </p:spPr>
        <p:txBody>
          <a:bodyPr vert="horz" lIns="91436" tIns="45718" rIns="91436" bIns="45718" rtlCol="0" anchor="ctr"/>
          <a:lstStyle>
            <a:lvl1pPr algn="ctr">
              <a:defRPr sz="1600">
                <a:solidFill>
                  <a:schemeClr val="tx1">
                    <a:tint val="75000"/>
                  </a:schemeClr>
                </a:solidFill>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8737601" y="6356353"/>
            <a:ext cx="2844800" cy="365125"/>
          </a:xfrm>
          <a:prstGeom prst="rect">
            <a:avLst/>
          </a:prstGeom>
        </p:spPr>
        <p:txBody>
          <a:bodyPr vert="horz" lIns="91436" tIns="45718" rIns="91436" bIns="45718" rtlCol="0" anchor="ctr"/>
          <a:lstStyle>
            <a:lvl1pPr algn="r">
              <a:defRPr sz="1600">
                <a:solidFill>
                  <a:schemeClr val="tx1">
                    <a:tint val="75000"/>
                  </a:schemeClr>
                </a:solidFill>
              </a:defRPr>
            </a:lvl1p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pic>
        <p:nvPicPr>
          <p:cNvPr id="7" name="Picture 6" descr="Shape&#10;&#10;Description automatically generated with medium confidence">
            <a:extLst>
              <a:ext uri="{FF2B5EF4-FFF2-40B4-BE49-F238E27FC236}">
                <a16:creationId xmlns:a16="http://schemas.microsoft.com/office/drawing/2014/main" id="{888891FE-28E5-458A-AE93-6E9A74D61BB6}"/>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400175" y="333375"/>
            <a:ext cx="1104602" cy="1104602"/>
          </a:xfrm>
          <a:prstGeom prst="rect">
            <a:avLst/>
          </a:prstGeom>
        </p:spPr>
      </p:pic>
    </p:spTree>
    <p:extLst>
      <p:ext uri="{BB962C8B-B14F-4D97-AF65-F5344CB8AC3E}">
        <p14:creationId xmlns:p14="http://schemas.microsoft.com/office/powerpoint/2010/main" val="3082966310"/>
      </p:ext>
    </p:extLst>
  </p:cSld>
  <p:clrMap bg1="lt1" tx1="dk1" bg2="lt2" tx2="dk2" accent1="accent1" accent2="accent2" accent3="accent3" accent4="accent4" accent5="accent5" accent6="accent6" hlink="hlink" folHlink="folHlink"/>
  <p:sldLayoutIdLst>
    <p:sldLayoutId id="2147483710" r:id="rId1"/>
    <p:sldLayoutId id="2147483711" r:id="rId2"/>
  </p:sldLayoutIdLst>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hf hdr="0" ftr="0" dt="0"/>
  <p:txStyles>
    <p:titleStyle>
      <a:lvl1pPr algn="ctr" defTabSz="1218321" rtl="0" eaLnBrk="1" latinLnBrk="0" hangingPunct="1">
        <a:spcBef>
          <a:spcPct val="0"/>
        </a:spcBef>
        <a:buNone/>
        <a:defRPr sz="5899" kern="1200">
          <a:solidFill>
            <a:schemeClr val="tx1"/>
          </a:solidFill>
          <a:latin typeface="+mj-lt"/>
          <a:ea typeface="+mj-ea"/>
          <a:cs typeface="+mj-cs"/>
        </a:defRPr>
      </a:lvl1pPr>
    </p:titleStyle>
    <p:bodyStyle>
      <a:lvl1pPr marL="457109" indent="-457109" algn="l" defTabSz="1218321" rtl="0" eaLnBrk="1" latinLnBrk="0" hangingPunct="1">
        <a:spcBef>
          <a:spcPct val="20000"/>
        </a:spcBef>
        <a:buFont typeface="Arial" pitchFamily="34" charset="0"/>
        <a:buChar char="•"/>
        <a:defRPr sz="4299" kern="1200">
          <a:solidFill>
            <a:schemeClr val="tx1"/>
          </a:solidFill>
          <a:latin typeface="+mn-lt"/>
          <a:ea typeface="+mn-ea"/>
          <a:cs typeface="+mn-cs"/>
        </a:defRPr>
      </a:lvl1pPr>
      <a:lvl2pPr marL="990402" indent="-380924" algn="l" defTabSz="1218321" rtl="0" eaLnBrk="1" latinLnBrk="0" hangingPunct="1">
        <a:spcBef>
          <a:spcPct val="20000"/>
        </a:spcBef>
        <a:buFont typeface="Arial" pitchFamily="34" charset="0"/>
        <a:buChar char="–"/>
        <a:defRPr sz="3799" kern="1200">
          <a:solidFill>
            <a:schemeClr val="tx1"/>
          </a:solidFill>
          <a:latin typeface="+mn-lt"/>
          <a:ea typeface="+mn-ea"/>
          <a:cs typeface="+mn-cs"/>
        </a:defRPr>
      </a:lvl2pPr>
      <a:lvl3pPr marL="1523695" indent="-304739" algn="l" defTabSz="1218321" rtl="0" eaLnBrk="1" latinLnBrk="0" hangingPunct="1">
        <a:spcBef>
          <a:spcPct val="20000"/>
        </a:spcBef>
        <a:buFont typeface="Arial" pitchFamily="34" charset="0"/>
        <a:buChar char="•"/>
        <a:defRPr sz="3199" kern="1200">
          <a:solidFill>
            <a:schemeClr val="tx1"/>
          </a:solidFill>
          <a:latin typeface="+mn-lt"/>
          <a:ea typeface="+mn-ea"/>
          <a:cs typeface="+mn-cs"/>
        </a:defRPr>
      </a:lvl3pPr>
      <a:lvl4pPr marL="2133173" indent="-304739" algn="l" defTabSz="1218321" rtl="0" eaLnBrk="1" latinLnBrk="0" hangingPunct="1">
        <a:spcBef>
          <a:spcPct val="20000"/>
        </a:spcBef>
        <a:buFont typeface="Arial" pitchFamily="34" charset="0"/>
        <a:buChar char="–"/>
        <a:defRPr sz="2699" kern="1200">
          <a:solidFill>
            <a:schemeClr val="tx1"/>
          </a:solidFill>
          <a:latin typeface="+mn-lt"/>
          <a:ea typeface="+mn-ea"/>
          <a:cs typeface="+mn-cs"/>
        </a:defRPr>
      </a:lvl4pPr>
      <a:lvl5pPr marL="2742651" indent="-304739" algn="l" defTabSz="1218321" rtl="0" eaLnBrk="1" latinLnBrk="0" hangingPunct="1">
        <a:spcBef>
          <a:spcPct val="20000"/>
        </a:spcBef>
        <a:buFont typeface="Arial" pitchFamily="34" charset="0"/>
        <a:buChar char="»"/>
        <a:defRPr sz="2699" kern="1200">
          <a:solidFill>
            <a:schemeClr val="tx1"/>
          </a:solidFill>
          <a:latin typeface="+mn-lt"/>
          <a:ea typeface="+mn-ea"/>
          <a:cs typeface="+mn-cs"/>
        </a:defRPr>
      </a:lvl5pPr>
      <a:lvl6pPr marL="3352129" indent="-304739" algn="l" defTabSz="1218321" rtl="0" eaLnBrk="1" latinLnBrk="0" hangingPunct="1">
        <a:spcBef>
          <a:spcPct val="20000"/>
        </a:spcBef>
        <a:buFont typeface="Arial" pitchFamily="34" charset="0"/>
        <a:buChar char="•"/>
        <a:defRPr sz="2699" kern="1200">
          <a:solidFill>
            <a:schemeClr val="tx1"/>
          </a:solidFill>
          <a:latin typeface="+mn-lt"/>
          <a:ea typeface="+mn-ea"/>
          <a:cs typeface="+mn-cs"/>
        </a:defRPr>
      </a:lvl6pPr>
      <a:lvl7pPr marL="3961608" indent="-304739" algn="l" defTabSz="1218321" rtl="0" eaLnBrk="1" latinLnBrk="0" hangingPunct="1">
        <a:spcBef>
          <a:spcPct val="20000"/>
        </a:spcBef>
        <a:buFont typeface="Arial" pitchFamily="34" charset="0"/>
        <a:buChar char="•"/>
        <a:defRPr sz="2699" kern="1200">
          <a:solidFill>
            <a:schemeClr val="tx1"/>
          </a:solidFill>
          <a:latin typeface="+mn-lt"/>
          <a:ea typeface="+mn-ea"/>
          <a:cs typeface="+mn-cs"/>
        </a:defRPr>
      </a:lvl7pPr>
      <a:lvl8pPr marL="4571086" indent="-304739" algn="l" defTabSz="1218321" rtl="0" eaLnBrk="1" latinLnBrk="0" hangingPunct="1">
        <a:spcBef>
          <a:spcPct val="20000"/>
        </a:spcBef>
        <a:buFont typeface="Arial" pitchFamily="34" charset="0"/>
        <a:buChar char="•"/>
        <a:defRPr sz="2699" kern="1200">
          <a:solidFill>
            <a:schemeClr val="tx1"/>
          </a:solidFill>
          <a:latin typeface="+mn-lt"/>
          <a:ea typeface="+mn-ea"/>
          <a:cs typeface="+mn-cs"/>
        </a:defRPr>
      </a:lvl8pPr>
      <a:lvl9pPr marL="5180564" indent="-304739" algn="l" defTabSz="1218321" rtl="0" eaLnBrk="1" latinLnBrk="0" hangingPunct="1">
        <a:spcBef>
          <a:spcPct val="20000"/>
        </a:spcBef>
        <a:buFont typeface="Arial" pitchFamily="34" charset="0"/>
        <a:buChar char="•"/>
        <a:defRPr sz="2699" kern="1200">
          <a:solidFill>
            <a:schemeClr val="tx1"/>
          </a:solidFill>
          <a:latin typeface="+mn-lt"/>
          <a:ea typeface="+mn-ea"/>
          <a:cs typeface="+mn-cs"/>
        </a:defRPr>
      </a:lvl9pPr>
    </p:bodyStyle>
    <p:otherStyle>
      <a:defPPr>
        <a:defRPr lang="en-US"/>
      </a:defPPr>
      <a:lvl1pPr marL="0" algn="l" defTabSz="1218321" rtl="0" eaLnBrk="1" latinLnBrk="0" hangingPunct="1">
        <a:defRPr sz="2400" kern="1200">
          <a:solidFill>
            <a:schemeClr val="tx1"/>
          </a:solidFill>
          <a:latin typeface="+mn-lt"/>
          <a:ea typeface="+mn-ea"/>
          <a:cs typeface="+mn-cs"/>
        </a:defRPr>
      </a:lvl1pPr>
      <a:lvl2pPr marL="609478" algn="l" defTabSz="1218321" rtl="0" eaLnBrk="1" latinLnBrk="0" hangingPunct="1">
        <a:defRPr sz="2400" kern="1200">
          <a:solidFill>
            <a:schemeClr val="tx1"/>
          </a:solidFill>
          <a:latin typeface="+mn-lt"/>
          <a:ea typeface="+mn-ea"/>
          <a:cs typeface="+mn-cs"/>
        </a:defRPr>
      </a:lvl2pPr>
      <a:lvl3pPr marL="1218956" algn="l" defTabSz="1218321" rtl="0" eaLnBrk="1" latinLnBrk="0" hangingPunct="1">
        <a:defRPr sz="2400" kern="1200">
          <a:solidFill>
            <a:schemeClr val="tx1"/>
          </a:solidFill>
          <a:latin typeface="+mn-lt"/>
          <a:ea typeface="+mn-ea"/>
          <a:cs typeface="+mn-cs"/>
        </a:defRPr>
      </a:lvl3pPr>
      <a:lvl4pPr marL="1828434" algn="l" defTabSz="1218321" rtl="0" eaLnBrk="1" latinLnBrk="0" hangingPunct="1">
        <a:defRPr sz="2400" kern="1200">
          <a:solidFill>
            <a:schemeClr val="tx1"/>
          </a:solidFill>
          <a:latin typeface="+mn-lt"/>
          <a:ea typeface="+mn-ea"/>
          <a:cs typeface="+mn-cs"/>
        </a:defRPr>
      </a:lvl4pPr>
      <a:lvl5pPr marL="2437912" algn="l" defTabSz="1218321" rtl="0" eaLnBrk="1" latinLnBrk="0" hangingPunct="1">
        <a:defRPr sz="2400" kern="1200">
          <a:solidFill>
            <a:schemeClr val="tx1"/>
          </a:solidFill>
          <a:latin typeface="+mn-lt"/>
          <a:ea typeface="+mn-ea"/>
          <a:cs typeface="+mn-cs"/>
        </a:defRPr>
      </a:lvl5pPr>
      <a:lvl6pPr marL="3047390" algn="l" defTabSz="1218321" rtl="0" eaLnBrk="1" latinLnBrk="0" hangingPunct="1">
        <a:defRPr sz="2400" kern="1200">
          <a:solidFill>
            <a:schemeClr val="tx1"/>
          </a:solidFill>
          <a:latin typeface="+mn-lt"/>
          <a:ea typeface="+mn-ea"/>
          <a:cs typeface="+mn-cs"/>
        </a:defRPr>
      </a:lvl6pPr>
      <a:lvl7pPr marL="3656868" algn="l" defTabSz="1218321" rtl="0" eaLnBrk="1" latinLnBrk="0" hangingPunct="1">
        <a:defRPr sz="2400" kern="1200">
          <a:solidFill>
            <a:schemeClr val="tx1"/>
          </a:solidFill>
          <a:latin typeface="+mn-lt"/>
          <a:ea typeface="+mn-ea"/>
          <a:cs typeface="+mn-cs"/>
        </a:defRPr>
      </a:lvl7pPr>
      <a:lvl8pPr marL="4266347" algn="l" defTabSz="1218321" rtl="0" eaLnBrk="1" latinLnBrk="0" hangingPunct="1">
        <a:defRPr sz="2400" kern="1200">
          <a:solidFill>
            <a:schemeClr val="tx1"/>
          </a:solidFill>
          <a:latin typeface="+mn-lt"/>
          <a:ea typeface="+mn-ea"/>
          <a:cs typeface="+mn-cs"/>
        </a:defRPr>
      </a:lvl8pPr>
      <a:lvl9pPr marL="4875825" algn="l" defTabSz="1218321"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rotWithShape="0">
          <a:blip r:embed="rId12"/>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F288E0-7875-42C4-84C8-98DBBD3BF4D2}" type="datetimeFigureOut">
              <a:rPr lang="zh-CN" altLang="en-US" smtClean="0"/>
              <a:t>2022/7/22</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9BB5D0-35E4-459D-AEF3-FE4D7C45CC19}" type="slidenum">
              <a:rPr lang="zh-CN" altLang="en-US" smtClean="0"/>
              <a:t>‹#›</a:t>
            </a:fld>
            <a:endParaRPr lang="zh-CN" altLang="en-US"/>
          </a:p>
        </p:txBody>
      </p:sp>
      <p:pic>
        <p:nvPicPr>
          <p:cNvPr id="7" name="Picture 6" descr="Shape&#10;&#10;Description automatically generated with medium confidence">
            <a:extLst>
              <a:ext uri="{FF2B5EF4-FFF2-40B4-BE49-F238E27FC236}">
                <a16:creationId xmlns:a16="http://schemas.microsoft.com/office/drawing/2014/main" id="{A65B133E-04DD-446A-8E4D-44676E70BDF9}"/>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400175" y="333375"/>
            <a:ext cx="1104602" cy="1104602"/>
          </a:xfrm>
          <a:prstGeom prst="rect">
            <a:avLst/>
          </a:prstGeom>
        </p:spPr>
      </p:pic>
    </p:spTree>
    <p:extLst>
      <p:ext uri="{BB962C8B-B14F-4D97-AF65-F5344CB8AC3E}">
        <p14:creationId xmlns:p14="http://schemas.microsoft.com/office/powerpoint/2010/main" val="3119955254"/>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Lst>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Shape&#10;&#10;Description automatically generated with medium confidence">
            <a:extLst>
              <a:ext uri="{FF2B5EF4-FFF2-40B4-BE49-F238E27FC236}">
                <a16:creationId xmlns:a16="http://schemas.microsoft.com/office/drawing/2014/main" id="{60D67777-E31A-4CAC-A7BC-4A82FFF39D09}"/>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400175" y="333375"/>
            <a:ext cx="1104602" cy="1104602"/>
          </a:xfrm>
          <a:prstGeom prst="rect">
            <a:avLst/>
          </a:prstGeom>
        </p:spPr>
      </p:pic>
    </p:spTree>
    <p:extLst>
      <p:ext uri="{BB962C8B-B14F-4D97-AF65-F5344CB8AC3E}">
        <p14:creationId xmlns:p14="http://schemas.microsoft.com/office/powerpoint/2010/main" val="4102988413"/>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Lst>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983328-5D9C-4CDA-A4B0-8F0932BA2C1A}" type="datetimeFigureOut">
              <a:rPr lang="en-US" smtClean="0"/>
              <a:t>7/22/2022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CEE447-4DD9-425C-BEC0-5EA12C7BCFCC}" type="slidenum">
              <a:rPr lang="en-US" smtClean="0"/>
              <a:t>‹#›</a:t>
            </a:fld>
            <a:endParaRPr lang="en-US"/>
          </a:p>
        </p:txBody>
      </p:sp>
      <p:pic>
        <p:nvPicPr>
          <p:cNvPr id="7" name="Picture 6" descr="Shape&#10;&#10;Description automatically generated with medium confidence">
            <a:extLst>
              <a:ext uri="{FF2B5EF4-FFF2-40B4-BE49-F238E27FC236}">
                <a16:creationId xmlns:a16="http://schemas.microsoft.com/office/drawing/2014/main" id="{20E81B72-6FA0-45DB-ACF4-32B15E642BE4}"/>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400175" y="333375"/>
            <a:ext cx="1104602" cy="1104602"/>
          </a:xfrm>
          <a:prstGeom prst="rect">
            <a:avLst/>
          </a:prstGeom>
        </p:spPr>
      </p:pic>
    </p:spTree>
    <p:extLst>
      <p:ext uri="{BB962C8B-B14F-4D97-AF65-F5344CB8AC3E}">
        <p14:creationId xmlns:p14="http://schemas.microsoft.com/office/powerpoint/2010/main" val="993014775"/>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 id="2147483758" r:id="rId12"/>
    <p:sldLayoutId id="2147483759" r:id="rId13"/>
  </p:sldLayoutIdLst>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descr="图片包含 户外&#10;&#10;描述已自动生成">
            <a:extLst>
              <a:ext uri="{FF2B5EF4-FFF2-40B4-BE49-F238E27FC236}">
                <a16:creationId xmlns:a16="http://schemas.microsoft.com/office/drawing/2014/main" id="{51D981AD-9FC1-4415-8F8F-8DBB61E1CAAF}"/>
              </a:ext>
            </a:extLst>
          </p:cNvPr>
          <p:cNvPicPr>
            <a:picLocks noChangeAspect="1"/>
          </p:cNvPicPr>
          <p:nvPr userDrawn="1"/>
        </p:nvPicPr>
        <p:blipFill>
          <a:blip r:embed="rId9">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3" name="Picture 2" descr="Shape&#10;&#10;Description automatically generated with medium confidence">
            <a:extLst>
              <a:ext uri="{FF2B5EF4-FFF2-40B4-BE49-F238E27FC236}">
                <a16:creationId xmlns:a16="http://schemas.microsoft.com/office/drawing/2014/main" id="{E6428DE0-645C-4A12-9DAB-2AF5E07BB694}"/>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1685925" y="180975"/>
            <a:ext cx="1342727" cy="1342727"/>
          </a:xfrm>
          <a:prstGeom prst="rect">
            <a:avLst/>
          </a:prstGeom>
        </p:spPr>
      </p:pic>
    </p:spTree>
    <p:extLst>
      <p:ext uri="{BB962C8B-B14F-4D97-AF65-F5344CB8AC3E}">
        <p14:creationId xmlns:p14="http://schemas.microsoft.com/office/powerpoint/2010/main" val="3735741696"/>
      </p:ext>
    </p:extLst>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Lst>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0.png"/><Relationship Id="rId18" Type="http://schemas.openxmlformats.org/officeDocument/2006/relationships/image" Target="../media/image35.png"/><Relationship Id="rId3" Type="http://schemas.openxmlformats.org/officeDocument/2006/relationships/image" Target="../media/image20.png"/><Relationship Id="rId7" Type="http://schemas.openxmlformats.org/officeDocument/2006/relationships/image" Target="../media/image24.png"/><Relationship Id="rId12" Type="http://schemas.openxmlformats.org/officeDocument/2006/relationships/image" Target="../media/image29.png"/><Relationship Id="rId17" Type="http://schemas.openxmlformats.org/officeDocument/2006/relationships/image" Target="../media/image34.png"/><Relationship Id="rId2" Type="http://schemas.openxmlformats.org/officeDocument/2006/relationships/notesSlide" Target="../notesSlides/notesSlide1.xml"/><Relationship Id="rId16" Type="http://schemas.openxmlformats.org/officeDocument/2006/relationships/image" Target="../media/image33.png"/><Relationship Id="rId1" Type="http://schemas.openxmlformats.org/officeDocument/2006/relationships/slideLayout" Target="../slideLayouts/slideLayout1.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22.png"/><Relationship Id="rId15" Type="http://schemas.openxmlformats.org/officeDocument/2006/relationships/image" Target="../media/image32.png"/><Relationship Id="rId10" Type="http://schemas.openxmlformats.org/officeDocument/2006/relationships/image" Target="../media/image27.png"/><Relationship Id="rId19" Type="http://schemas.openxmlformats.org/officeDocument/2006/relationships/image" Target="../media/image36.png"/><Relationship Id="rId4" Type="http://schemas.openxmlformats.org/officeDocument/2006/relationships/image" Target="../media/image21.png"/><Relationship Id="rId9" Type="http://schemas.openxmlformats.org/officeDocument/2006/relationships/image" Target="../media/image26.png"/><Relationship Id="rId14" Type="http://schemas.openxmlformats.org/officeDocument/2006/relationships/image" Target="../media/image31.png"/></Relationships>
</file>

<file path=ppt/slides/_rels/slide10.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9.xml"/><Relationship Id="rId1" Type="http://schemas.openxmlformats.org/officeDocument/2006/relationships/slideLayout" Target="../slideLayouts/slideLayout16.xml"/><Relationship Id="rId5" Type="http://schemas.openxmlformats.org/officeDocument/2006/relationships/image" Target="../media/image67.png"/><Relationship Id="rId4" Type="http://schemas.microsoft.com/office/2007/relationships/hdphoto" Target="../media/hdphoto2.wdp"/></Relationships>
</file>

<file path=ppt/slides/_rels/slide1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0.xml"/><Relationship Id="rId1" Type="http://schemas.openxmlformats.org/officeDocument/2006/relationships/slideLayout" Target="../slideLayouts/slideLayout16.xml"/><Relationship Id="rId5" Type="http://schemas.openxmlformats.org/officeDocument/2006/relationships/image" Target="../media/image67.png"/><Relationship Id="rId4" Type="http://schemas.microsoft.com/office/2007/relationships/hdphoto" Target="../media/hdphoto2.wdp"/></Relationships>
</file>

<file path=ppt/slides/_rels/slide15.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jpeg"/><Relationship Id="rId7" Type="http://schemas.openxmlformats.org/officeDocument/2006/relationships/image" Target="../media/image47.png"/><Relationship Id="rId2" Type="http://schemas.openxmlformats.org/officeDocument/2006/relationships/notesSlide" Target="../notesSlides/notesSlide11.xml"/><Relationship Id="rId1" Type="http://schemas.openxmlformats.org/officeDocument/2006/relationships/slideLayout" Target="../slideLayouts/slideLayout16.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 Id="rId9"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2.xml"/><Relationship Id="rId1" Type="http://schemas.openxmlformats.org/officeDocument/2006/relationships/slideLayout" Target="../slideLayouts/slideLayout16.xml"/><Relationship Id="rId4" Type="http://schemas.openxmlformats.org/officeDocument/2006/relationships/image" Target="../media/image69.png"/></Relationships>
</file>

<file path=ppt/slides/_rels/slide1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3.xml"/><Relationship Id="rId1" Type="http://schemas.openxmlformats.org/officeDocument/2006/relationships/slideLayout" Target="../slideLayouts/slideLayout16.xml"/><Relationship Id="rId5" Type="http://schemas.openxmlformats.org/officeDocument/2006/relationships/image" Target="../media/image67.png"/><Relationship Id="rId4" Type="http://schemas.microsoft.com/office/2007/relationships/hdphoto" Target="../media/hdphoto2.wdp"/></Relationships>
</file>

<file path=ppt/slides/_rels/slide1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4.xml"/><Relationship Id="rId1" Type="http://schemas.openxmlformats.org/officeDocument/2006/relationships/slideLayout" Target="../slideLayouts/slideLayout16.xml"/><Relationship Id="rId5" Type="http://schemas.openxmlformats.org/officeDocument/2006/relationships/image" Target="../media/image67.png"/><Relationship Id="rId4" Type="http://schemas.microsoft.com/office/2007/relationships/hdphoto" Target="../media/hdphoto2.wdp"/></Relationships>
</file>

<file path=ppt/slides/_rels/slide19.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70.png"/><Relationship Id="rId2" Type="http://schemas.openxmlformats.org/officeDocument/2006/relationships/notesSlide" Target="../notesSlides/notesSlide15.xml"/><Relationship Id="rId1" Type="http://schemas.openxmlformats.org/officeDocument/2006/relationships/slideLayout" Target="../slideLayouts/slideLayout16.xml"/><Relationship Id="rId6" Type="http://schemas.openxmlformats.org/officeDocument/2006/relationships/image" Target="../media/image67.png"/><Relationship Id="rId5" Type="http://schemas.microsoft.com/office/2007/relationships/hdphoto" Target="../media/hdphoto2.wdp"/><Relationship Id="rId4" Type="http://schemas.openxmlformats.org/officeDocument/2006/relationships/image" Target="../media/image66.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7.png"/></Relationships>
</file>

<file path=ppt/slides/_rels/slide2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6.xml"/><Relationship Id="rId1" Type="http://schemas.openxmlformats.org/officeDocument/2006/relationships/slideLayout" Target="../slideLayouts/slideLayout16.xml"/><Relationship Id="rId4" Type="http://schemas.microsoft.com/office/2007/relationships/hdphoto" Target="../media/hdphoto2.wdp"/></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18.xml"/><Relationship Id="rId1" Type="http://schemas.openxmlformats.org/officeDocument/2006/relationships/slideLayout" Target="../slideLayouts/slideLayout29.xml"/><Relationship Id="rId4" Type="http://schemas.openxmlformats.org/officeDocument/2006/relationships/image" Target="../media/image42.png"/></Relationships>
</file>

<file path=ppt/slides/_rels/slide23.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jpeg"/><Relationship Id="rId7" Type="http://schemas.openxmlformats.org/officeDocument/2006/relationships/image" Target="../media/image47.png"/><Relationship Id="rId2" Type="http://schemas.openxmlformats.org/officeDocument/2006/relationships/notesSlide" Target="../notesSlides/notesSlide19.xml"/><Relationship Id="rId1" Type="http://schemas.openxmlformats.org/officeDocument/2006/relationships/slideLayout" Target="../slideLayouts/slideLayout16.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 Id="rId9"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0.xml"/><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46.xml"/></Relationships>
</file>

<file path=ppt/slides/_rels/slide2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1.xml"/><Relationship Id="rId1" Type="http://schemas.openxmlformats.org/officeDocument/2006/relationships/slideLayout" Target="../slideLayouts/slideLayout16.xml"/><Relationship Id="rId4" Type="http://schemas.openxmlformats.org/officeDocument/2006/relationships/image" Target="../media/image73.png"/></Relationships>
</file>

<file path=ppt/slides/_rels/slide27.xml.rels><?xml version="1.0" encoding="UTF-8" standalone="yes"?>
<Relationships xmlns="http://schemas.openxmlformats.org/package/2006/relationships"><Relationship Id="rId8" Type="http://schemas.openxmlformats.org/officeDocument/2006/relationships/image" Target="../media/image79.png"/><Relationship Id="rId13" Type="http://schemas.openxmlformats.org/officeDocument/2006/relationships/image" Target="../media/image84.png"/><Relationship Id="rId3" Type="http://schemas.openxmlformats.org/officeDocument/2006/relationships/image" Target="../media/image74.png"/><Relationship Id="rId7" Type="http://schemas.openxmlformats.org/officeDocument/2006/relationships/image" Target="../media/image78.png"/><Relationship Id="rId12" Type="http://schemas.openxmlformats.org/officeDocument/2006/relationships/image" Target="../media/image83.png"/><Relationship Id="rId17" Type="http://schemas.openxmlformats.org/officeDocument/2006/relationships/image" Target="../media/image88.png"/><Relationship Id="rId2" Type="http://schemas.openxmlformats.org/officeDocument/2006/relationships/notesSlide" Target="../notesSlides/notesSlide22.xml"/><Relationship Id="rId16" Type="http://schemas.openxmlformats.org/officeDocument/2006/relationships/image" Target="../media/image87.png"/><Relationship Id="rId1" Type="http://schemas.openxmlformats.org/officeDocument/2006/relationships/slideLayout" Target="../slideLayouts/slideLayout16.xml"/><Relationship Id="rId6" Type="http://schemas.openxmlformats.org/officeDocument/2006/relationships/image" Target="../media/image77.png"/><Relationship Id="rId11" Type="http://schemas.openxmlformats.org/officeDocument/2006/relationships/image" Target="../media/image82.png"/><Relationship Id="rId5" Type="http://schemas.openxmlformats.org/officeDocument/2006/relationships/image" Target="../media/image76.png"/><Relationship Id="rId15" Type="http://schemas.openxmlformats.org/officeDocument/2006/relationships/image" Target="../media/image86.png"/><Relationship Id="rId10" Type="http://schemas.openxmlformats.org/officeDocument/2006/relationships/image" Target="../media/image81.png"/><Relationship Id="rId4" Type="http://schemas.openxmlformats.org/officeDocument/2006/relationships/image" Target="../media/image75.png"/><Relationship Id="rId9" Type="http://schemas.openxmlformats.org/officeDocument/2006/relationships/image" Target="../media/image80.png"/><Relationship Id="rId14" Type="http://schemas.openxmlformats.org/officeDocument/2006/relationships/image" Target="../media/image85.png"/></Relationships>
</file>

<file path=ppt/slides/_rels/slide28.xml.rels><?xml version="1.0" encoding="UTF-8" standalone="yes"?>
<Relationships xmlns="http://schemas.openxmlformats.org/package/2006/relationships"><Relationship Id="rId3" Type="http://schemas.openxmlformats.org/officeDocument/2006/relationships/image" Target="../media/image89.png"/><Relationship Id="rId7" Type="http://schemas.openxmlformats.org/officeDocument/2006/relationships/image" Target="../media/image93.svg"/><Relationship Id="rId2" Type="http://schemas.openxmlformats.org/officeDocument/2006/relationships/notesSlide" Target="../notesSlides/notesSlide23.xml"/><Relationship Id="rId1" Type="http://schemas.openxmlformats.org/officeDocument/2006/relationships/slideLayout" Target="../slideLayouts/slideLayout16.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90.png"/></Relationships>
</file>

<file path=ppt/slides/_rels/slide29.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24.xml"/><Relationship Id="rId1" Type="http://schemas.openxmlformats.org/officeDocument/2006/relationships/slideLayout" Target="../slideLayouts/slideLayout16.xml"/><Relationship Id="rId4" Type="http://schemas.openxmlformats.org/officeDocument/2006/relationships/image" Target="../media/image94.png"/></Relationships>
</file>

<file path=ppt/slides/_rels/slide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xml"/><Relationship Id="rId1" Type="http://schemas.openxmlformats.org/officeDocument/2006/relationships/slideLayout" Target="../slideLayouts/slideLayout15.xml"/><Relationship Id="rId6" Type="http://schemas.microsoft.com/office/2007/relationships/hdphoto" Target="../media/hdphoto1.wdp"/><Relationship Id="rId5" Type="http://schemas.openxmlformats.org/officeDocument/2006/relationships/image" Target="../media/image40.png"/><Relationship Id="rId4" Type="http://schemas.openxmlformats.org/officeDocument/2006/relationships/image" Target="../media/image39.png"/></Relationships>
</file>

<file path=ppt/slides/_rels/slide30.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25.xml"/><Relationship Id="rId1" Type="http://schemas.openxmlformats.org/officeDocument/2006/relationships/slideLayout" Target="../slideLayouts/slideLayout16.xml"/></Relationships>
</file>

<file path=ppt/slides/_rels/slide31.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26.xml"/><Relationship Id="rId1" Type="http://schemas.openxmlformats.org/officeDocument/2006/relationships/slideLayout" Target="../slideLayouts/slideLayout16.xml"/></Relationships>
</file>

<file path=ppt/slides/_rels/slide32.xml.rels><?xml version="1.0" encoding="UTF-8" standalone="yes"?>
<Relationships xmlns="http://schemas.openxmlformats.org/package/2006/relationships"><Relationship Id="rId3" Type="http://schemas.openxmlformats.org/officeDocument/2006/relationships/image" Target="../media/image96.png"/><Relationship Id="rId7" Type="http://schemas.microsoft.com/office/2007/relationships/hdphoto" Target="../media/hdphoto4.wdp"/><Relationship Id="rId2" Type="http://schemas.openxmlformats.org/officeDocument/2006/relationships/audio" Target="../media/audio2.wav"/><Relationship Id="rId1" Type="http://schemas.openxmlformats.org/officeDocument/2006/relationships/slideLayout" Target="../slideLayouts/slideLayout17.xml"/><Relationship Id="rId6" Type="http://schemas.openxmlformats.org/officeDocument/2006/relationships/image" Target="../media/image98.png"/><Relationship Id="rId5" Type="http://schemas.microsoft.com/office/2007/relationships/hdphoto" Target="../media/hdphoto3.wdp"/><Relationship Id="rId4" Type="http://schemas.openxmlformats.org/officeDocument/2006/relationships/image" Target="../media/image97.png"/></Relationships>
</file>

<file path=ppt/slides/_rels/slide33.xml.rels><?xml version="1.0" encoding="UTF-8" standalone="yes"?>
<Relationships xmlns="http://schemas.openxmlformats.org/package/2006/relationships"><Relationship Id="rId3" Type="http://schemas.openxmlformats.org/officeDocument/2006/relationships/image" Target="../media/image99.png"/><Relationship Id="rId7" Type="http://schemas.openxmlformats.org/officeDocument/2006/relationships/image" Target="../media/image103.png"/><Relationship Id="rId2" Type="http://schemas.openxmlformats.org/officeDocument/2006/relationships/notesSlide" Target="../notesSlides/notesSlide27.xml"/><Relationship Id="rId1" Type="http://schemas.openxmlformats.org/officeDocument/2006/relationships/slideLayout" Target="../slideLayouts/slideLayout30.xml"/><Relationship Id="rId6" Type="http://schemas.openxmlformats.org/officeDocument/2006/relationships/image" Target="../media/image102.png"/><Relationship Id="rId5" Type="http://schemas.openxmlformats.org/officeDocument/2006/relationships/image" Target="../media/image101.png"/><Relationship Id="rId4" Type="http://schemas.openxmlformats.org/officeDocument/2006/relationships/image" Target="../media/image100.png"/></Relationships>
</file>

<file path=ppt/slides/_rels/slide4.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3.xml"/><Relationship Id="rId1" Type="http://schemas.openxmlformats.org/officeDocument/2006/relationships/slideLayout" Target="../slideLayouts/slideLayout29.xml"/><Relationship Id="rId4" Type="http://schemas.openxmlformats.org/officeDocument/2006/relationships/image" Target="../media/image42.png"/></Relationships>
</file>

<file path=ppt/slides/_rels/slide5.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jpeg"/><Relationship Id="rId7" Type="http://schemas.openxmlformats.org/officeDocument/2006/relationships/image" Target="../media/image47.png"/><Relationship Id="rId2" Type="http://schemas.openxmlformats.org/officeDocument/2006/relationships/notesSlide" Target="../notesSlides/notesSlide4.xml"/><Relationship Id="rId1" Type="http://schemas.openxmlformats.org/officeDocument/2006/relationships/slideLayout" Target="../slideLayouts/slideLayout16.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xml"/><Relationship Id="rId1" Type="http://schemas.openxmlformats.org/officeDocument/2006/relationships/slideLayout" Target="../slideLayouts/slideLayout16.xml"/><Relationship Id="rId5" Type="http://schemas.openxmlformats.org/officeDocument/2006/relationships/image" Target="../media/image51.jpg"/><Relationship Id="rId4" Type="http://schemas.openxmlformats.org/officeDocument/2006/relationships/image" Target="../media/image50.png"/></Relationships>
</file>

<file path=ppt/slides/_rels/slide7.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6.xml"/><Relationship Id="rId1" Type="http://schemas.openxmlformats.org/officeDocument/2006/relationships/slideLayout" Target="../slideLayouts/slideLayout29.xml"/><Relationship Id="rId5" Type="http://schemas.openxmlformats.org/officeDocument/2006/relationships/image" Target="../media/image54.png"/><Relationship Id="rId4" Type="http://schemas.openxmlformats.org/officeDocument/2006/relationships/image" Target="../media/image53.png"/></Relationships>
</file>

<file path=ppt/slides/_rels/slide8.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25.png"/><Relationship Id="rId18" Type="http://schemas.openxmlformats.org/officeDocument/2006/relationships/image" Target="../media/image62.png"/><Relationship Id="rId3" Type="http://schemas.openxmlformats.org/officeDocument/2006/relationships/notesSlide" Target="../notesSlides/notesSlide7.xml"/><Relationship Id="rId7" Type="http://schemas.openxmlformats.org/officeDocument/2006/relationships/image" Target="../media/image56.png"/><Relationship Id="rId12" Type="http://schemas.openxmlformats.org/officeDocument/2006/relationships/image" Target="../media/image60.png"/><Relationship Id="rId17" Type="http://schemas.openxmlformats.org/officeDocument/2006/relationships/image" Target="../media/image61.png"/><Relationship Id="rId2" Type="http://schemas.openxmlformats.org/officeDocument/2006/relationships/slideLayout" Target="../slideLayouts/slideLayout2.xml"/><Relationship Id="rId16" Type="http://schemas.openxmlformats.org/officeDocument/2006/relationships/image" Target="../media/image33.png"/><Relationship Id="rId1" Type="http://schemas.openxmlformats.org/officeDocument/2006/relationships/themeOverride" Target="../theme/themeOverride1.xml"/><Relationship Id="rId6" Type="http://schemas.openxmlformats.org/officeDocument/2006/relationships/image" Target="../media/image55.png"/><Relationship Id="rId11" Type="http://schemas.openxmlformats.org/officeDocument/2006/relationships/image" Target="../media/image23.png"/><Relationship Id="rId5" Type="http://schemas.openxmlformats.org/officeDocument/2006/relationships/image" Target="../media/image27.png"/><Relationship Id="rId15" Type="http://schemas.openxmlformats.org/officeDocument/2006/relationships/image" Target="../media/image30.png"/><Relationship Id="rId10" Type="http://schemas.openxmlformats.org/officeDocument/2006/relationships/image" Target="../media/image59.png"/><Relationship Id="rId4" Type="http://schemas.openxmlformats.org/officeDocument/2006/relationships/image" Target="../media/image22.png"/><Relationship Id="rId9" Type="http://schemas.openxmlformats.org/officeDocument/2006/relationships/image" Target="../media/image58.png"/><Relationship Id="rId14"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8.xml"/><Relationship Id="rId1" Type="http://schemas.openxmlformats.org/officeDocument/2006/relationships/slideLayout" Target="../slideLayouts/slideLayout29.xml"/><Relationship Id="rId4" Type="http://schemas.openxmlformats.org/officeDocument/2006/relationships/image" Target="../media/image4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图片 3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49795" y="1267037"/>
            <a:ext cx="8304027" cy="3756693"/>
          </a:xfrm>
          <a:prstGeom prst="rect">
            <a:avLst/>
          </a:prstGeom>
        </p:spPr>
      </p:pic>
      <p:pic>
        <p:nvPicPr>
          <p:cNvPr id="42" name="图片 4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88527" y="4915578"/>
            <a:ext cx="3003473" cy="1406690"/>
          </a:xfrm>
          <a:prstGeom prst="rect">
            <a:avLst/>
          </a:prstGeom>
        </p:spPr>
      </p:pic>
      <p:pic>
        <p:nvPicPr>
          <p:cNvPr id="8" name="图片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605774"/>
            <a:ext cx="12192000" cy="1252226"/>
          </a:xfrm>
          <a:prstGeom prst="rect">
            <a:avLst/>
          </a:prstGeom>
        </p:spPr>
      </p:pic>
      <p:pic>
        <p:nvPicPr>
          <p:cNvPr id="10" name="图片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898" y="5318943"/>
            <a:ext cx="12192000" cy="1539057"/>
          </a:xfrm>
          <a:prstGeom prst="rect">
            <a:avLst/>
          </a:prstGeom>
        </p:spPr>
      </p:pic>
      <p:pic>
        <p:nvPicPr>
          <p:cNvPr id="12" name="图片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363736" y="2672056"/>
            <a:ext cx="2066925" cy="342900"/>
          </a:xfrm>
          <a:prstGeom prst="rect">
            <a:avLst/>
          </a:prstGeom>
        </p:spPr>
      </p:pic>
      <p:pic>
        <p:nvPicPr>
          <p:cNvPr id="14" name="图片 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662661" y="4400587"/>
            <a:ext cx="1790496" cy="1980974"/>
          </a:xfrm>
          <a:prstGeom prst="rect">
            <a:avLst/>
          </a:prstGeom>
        </p:spPr>
      </p:pic>
      <p:pic>
        <p:nvPicPr>
          <p:cNvPr id="16" name="图片 1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80900" y="4720083"/>
            <a:ext cx="1201460" cy="1341982"/>
          </a:xfrm>
          <a:prstGeom prst="rect">
            <a:avLst/>
          </a:prstGeom>
        </p:spPr>
      </p:pic>
      <p:pic>
        <p:nvPicPr>
          <p:cNvPr id="20" name="图片 19"/>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9898" y="5143069"/>
            <a:ext cx="2792259" cy="1088341"/>
          </a:xfrm>
          <a:prstGeom prst="rect">
            <a:avLst/>
          </a:prstGeom>
        </p:spPr>
      </p:pic>
      <p:pic>
        <p:nvPicPr>
          <p:cNvPr id="18" name="图片 1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887314" y="5845075"/>
            <a:ext cx="1101646" cy="632092"/>
          </a:xfrm>
          <a:prstGeom prst="rect">
            <a:avLst/>
          </a:prstGeom>
        </p:spPr>
      </p:pic>
      <p:pic>
        <p:nvPicPr>
          <p:cNvPr id="24" name="图片 23"/>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7743" y="3961988"/>
            <a:ext cx="2264238" cy="2775264"/>
          </a:xfrm>
          <a:prstGeom prst="rect">
            <a:avLst/>
          </a:prstGeom>
        </p:spPr>
      </p:pic>
      <p:pic>
        <p:nvPicPr>
          <p:cNvPr id="26" name="图片 2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858380" y="609584"/>
            <a:ext cx="1303954" cy="1259753"/>
          </a:xfrm>
          <a:prstGeom prst="rect">
            <a:avLst/>
          </a:prstGeom>
        </p:spPr>
      </p:pic>
      <p:pic>
        <p:nvPicPr>
          <p:cNvPr id="28" name="图片 27"/>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266675" y="5283816"/>
            <a:ext cx="4891672" cy="1353873"/>
          </a:xfrm>
          <a:prstGeom prst="rect">
            <a:avLst/>
          </a:prstGeom>
        </p:spPr>
      </p:pic>
      <p:pic>
        <p:nvPicPr>
          <p:cNvPr id="32" name="图片 31"/>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766339" y="349233"/>
            <a:ext cx="2155720" cy="628650"/>
          </a:xfrm>
          <a:prstGeom prst="rect">
            <a:avLst/>
          </a:prstGeom>
        </p:spPr>
      </p:pic>
      <p:pic>
        <p:nvPicPr>
          <p:cNvPr id="34" name="图片 33"/>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9815460" y="372666"/>
            <a:ext cx="1866900" cy="1771650"/>
          </a:xfrm>
          <a:prstGeom prst="rect">
            <a:avLst/>
          </a:prstGeom>
        </p:spPr>
      </p:pic>
      <p:pic>
        <p:nvPicPr>
          <p:cNvPr id="36" name="图片 35"/>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403139" y="1228642"/>
            <a:ext cx="1636497" cy="1975083"/>
          </a:xfrm>
          <a:prstGeom prst="rect">
            <a:avLst/>
          </a:prstGeom>
        </p:spPr>
      </p:pic>
      <p:pic>
        <p:nvPicPr>
          <p:cNvPr id="22" name="图片 21"/>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0140831" y="3190830"/>
            <a:ext cx="1704722" cy="1219200"/>
          </a:xfrm>
          <a:prstGeom prst="rect">
            <a:avLst/>
          </a:prstGeom>
        </p:spPr>
      </p:pic>
      <p:pic>
        <p:nvPicPr>
          <p:cNvPr id="44" name="图片 43"/>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1276147" y="6291429"/>
            <a:ext cx="361950" cy="371475"/>
          </a:xfrm>
          <a:prstGeom prst="rect">
            <a:avLst/>
          </a:prstGeom>
        </p:spPr>
      </p:pic>
      <p:sp>
        <p:nvSpPr>
          <p:cNvPr id="46" name="矩形 259"/>
          <p:cNvSpPr>
            <a:spLocks noChangeArrowheads="1"/>
          </p:cNvSpPr>
          <p:nvPr/>
        </p:nvSpPr>
        <p:spPr bwMode="auto">
          <a:xfrm>
            <a:off x="3116717" y="2239406"/>
            <a:ext cx="660654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微软雅黑" panose="020B0503020204020204" charset="-122"/>
                <a:ea typeface="微软雅黑" panose="020B0503020204020204" charset="-122"/>
                <a:sym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charset="-122"/>
                <a:ea typeface="微软雅黑" panose="020B0503020204020204" charset="-122"/>
                <a:sym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charset="-122"/>
                <a:ea typeface="微软雅黑" panose="020B0503020204020204" charset="-122"/>
                <a:sym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9pPr>
          </a:lstStyle>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altLang="zh-CN" sz="8000" b="0" i="0" u="none" strike="noStrike" kern="1200" cap="all" spc="0" normalizeH="0" baseline="0" noProof="0" dirty="0" err="1">
                <a:ln w="38100">
                  <a:noFill/>
                </a:ln>
                <a:solidFill>
                  <a:prstClr val="white"/>
                </a:solidFill>
                <a:effectLst>
                  <a:outerShdw blurRad="152400" dist="88900" dir="21540000" algn="tl">
                    <a:srgbClr val="000000">
                      <a:alpha val="78000"/>
                    </a:srgbClr>
                  </a:outerShdw>
                </a:effectLst>
                <a:uLnTx/>
                <a:uFillTx/>
                <a:latin typeface="Calibri" panose="020F0502020204030204" pitchFamily="34" charset="0"/>
                <a:ea typeface="方正黑体简体" panose="03000509000000000000" pitchFamily="65" charset="-122"/>
                <a:cs typeface="Calibri" panose="020F0502020204030204" pitchFamily="34" charset="0"/>
                <a:sym typeface="+mn-lt"/>
              </a:rPr>
              <a:t>Khởi</a:t>
            </a:r>
            <a:r>
              <a:rPr kumimoji="0" lang="en-US" altLang="zh-CN" sz="8000" b="0" i="0" u="none" strike="noStrike" kern="1200" cap="all" spc="0" normalizeH="0" baseline="0" noProof="0" dirty="0">
                <a:ln w="38100">
                  <a:noFill/>
                </a:ln>
                <a:solidFill>
                  <a:prstClr val="white"/>
                </a:solidFill>
                <a:effectLst>
                  <a:outerShdw blurRad="152400" dist="88900" dir="21540000" algn="tl">
                    <a:srgbClr val="000000">
                      <a:alpha val="78000"/>
                    </a:srgbClr>
                  </a:outerShdw>
                </a:effectLst>
                <a:uLnTx/>
                <a:uFillTx/>
                <a:latin typeface="Calibri" panose="020F0502020204030204" pitchFamily="34" charset="0"/>
                <a:ea typeface="方正黑体简体" panose="03000509000000000000" pitchFamily="65" charset="-122"/>
                <a:cs typeface="Calibri" panose="020F0502020204030204" pitchFamily="34" charset="0"/>
                <a:sym typeface="+mn-lt"/>
              </a:rPr>
              <a:t> </a:t>
            </a:r>
            <a:r>
              <a:rPr kumimoji="0" lang="en-US" altLang="zh-CN" sz="8000" b="0" i="0" u="none" strike="noStrike" kern="1200" cap="all" spc="0" normalizeH="0" baseline="0" noProof="0" dirty="0" err="1">
                <a:ln w="38100">
                  <a:noFill/>
                </a:ln>
                <a:solidFill>
                  <a:prstClr val="white"/>
                </a:solidFill>
                <a:effectLst>
                  <a:outerShdw blurRad="152400" dist="88900" dir="21540000" algn="tl">
                    <a:srgbClr val="000000">
                      <a:alpha val="78000"/>
                    </a:srgbClr>
                  </a:outerShdw>
                </a:effectLst>
                <a:uLnTx/>
                <a:uFillTx/>
                <a:latin typeface="Calibri" panose="020F0502020204030204" pitchFamily="34" charset="0"/>
                <a:ea typeface="方正黑体简体" panose="03000509000000000000" pitchFamily="65" charset="-122"/>
                <a:cs typeface="Calibri" panose="020F0502020204030204" pitchFamily="34" charset="0"/>
                <a:sym typeface="+mn-lt"/>
              </a:rPr>
              <a:t>động</a:t>
            </a:r>
            <a:endParaRPr kumimoji="0" lang="zh-CN" altLang="en-US" sz="8000" b="0" i="0" u="none" strike="noStrike" kern="1200" cap="all" spc="0" normalizeH="0" baseline="0" noProof="0" dirty="0">
              <a:ln w="38100">
                <a:noFill/>
              </a:ln>
              <a:solidFill>
                <a:prstClr val="white"/>
              </a:solidFill>
              <a:effectLst>
                <a:outerShdw blurRad="152400" dist="88900" dir="21540000" algn="tl">
                  <a:srgbClr val="000000">
                    <a:alpha val="78000"/>
                  </a:srgbClr>
                </a:outerShdw>
              </a:effectLst>
              <a:uLnTx/>
              <a:uFillTx/>
              <a:latin typeface="Calibri" panose="020F0502020204030204" pitchFamily="34" charset="0"/>
              <a:ea typeface="方正黑体简体" panose="03000509000000000000" pitchFamily="65" charset="-122"/>
              <a:cs typeface="Calibri" panose="020F0502020204030204" pitchFamily="34" charset="0"/>
              <a:sym typeface="+mn-lt"/>
            </a:endParaRPr>
          </a:p>
        </p:txBody>
      </p:sp>
      <p:pic>
        <p:nvPicPr>
          <p:cNvPr id="49" name="图片 48"/>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70136" y="407677"/>
            <a:ext cx="1480533" cy="628650"/>
          </a:xfrm>
          <a:prstGeom prst="rect">
            <a:avLst/>
          </a:prstGeom>
        </p:spPr>
      </p:pic>
      <p:sp>
        <p:nvSpPr>
          <p:cNvPr id="51" name="矩形 259"/>
          <p:cNvSpPr>
            <a:spLocks noChangeArrowheads="1"/>
          </p:cNvSpPr>
          <p:nvPr/>
        </p:nvSpPr>
        <p:spPr bwMode="auto">
          <a:xfrm>
            <a:off x="4164417" y="4535213"/>
            <a:ext cx="3988604"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微软雅黑" panose="020B0503020204020204" charset="-122"/>
                <a:ea typeface="微软雅黑" panose="020B0503020204020204" charset="-122"/>
                <a:sym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charset="-122"/>
                <a:ea typeface="微软雅黑" panose="020B0503020204020204" charset="-122"/>
                <a:sym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charset="-122"/>
                <a:ea typeface="微软雅黑" panose="020B0503020204020204" charset="-122"/>
                <a:sym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9pPr>
          </a:lstStyle>
          <a:p>
            <a:pPr marL="0" marR="0" lvl="0" indent="0" algn="ctr" defTabSz="914400" rtl="0" eaLnBrk="1" fontAlgn="auto" latinLnBrk="0" hangingPunct="1">
              <a:lnSpc>
                <a:spcPct val="150000"/>
              </a:lnSpc>
              <a:spcBef>
                <a:spcPct val="20000"/>
              </a:spcBef>
              <a:spcAft>
                <a:spcPts val="0"/>
              </a:spcAft>
              <a:buClrTx/>
              <a:buSzTx/>
              <a:buFont typeface="Arial" panose="020B0604020202020204" pitchFamily="34" charset="0"/>
              <a:buNone/>
              <a:tabLst/>
              <a:defRPr/>
            </a:pPr>
            <a:r>
              <a:rPr kumimoji="0" lang="en-US" altLang="zh-CN" sz="2400" b="0"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Arial"/>
                <a:ea typeface="方正黑体简体" panose="03000509000000000000" pitchFamily="65" charset="-122"/>
                <a:cs typeface="+mn-ea"/>
                <a:sym typeface="+mn-lt"/>
              </a:rPr>
              <a:t>Giáo</a:t>
            </a:r>
            <a:r>
              <a:rPr kumimoji="0" lang="en-US" altLang="zh-CN" sz="24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a:ea typeface="方正黑体简体" panose="03000509000000000000" pitchFamily="65" charset="-122"/>
                <a:cs typeface="+mn-ea"/>
                <a:sym typeface="+mn-lt"/>
              </a:rPr>
              <a:t> </a:t>
            </a:r>
            <a:r>
              <a:rPr kumimoji="0" lang="en-US" altLang="zh-CN" sz="2400" b="0"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Arial"/>
                <a:ea typeface="方正黑体简体" panose="03000509000000000000" pitchFamily="65" charset="-122"/>
                <a:cs typeface="+mn-ea"/>
                <a:sym typeface="+mn-lt"/>
              </a:rPr>
              <a:t>viên</a:t>
            </a:r>
            <a:r>
              <a:rPr kumimoji="0" lang="en-US" altLang="zh-CN" sz="24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a:ea typeface="方正黑体简体" panose="03000509000000000000" pitchFamily="65" charset="-122"/>
                <a:cs typeface="+mn-ea"/>
                <a:sym typeface="+mn-lt"/>
              </a:rPr>
              <a:t>:…………….</a:t>
            </a:r>
            <a:endParaRPr kumimoji="0" lang="zh-CN" altLang="en-US" sz="24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a:ea typeface="方正黑体简体" panose="03000509000000000000" pitchFamily="65" charset="-122"/>
              <a:cs typeface="+mn-ea"/>
              <a:sym typeface="+mn-lt"/>
            </a:endParaRPr>
          </a:p>
        </p:txBody>
      </p:sp>
      <p:pic>
        <p:nvPicPr>
          <p:cNvPr id="55" name="图片 54"/>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2531565">
            <a:off x="1715695" y="2407454"/>
            <a:ext cx="744732" cy="719487"/>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500" fill="hold"/>
                                        <p:tgtEl>
                                          <p:spTgt spid="40"/>
                                        </p:tgtEl>
                                        <p:attrNameLst>
                                          <p:attrName>ppt_x</p:attrName>
                                        </p:attrNameLst>
                                      </p:cBhvr>
                                      <p:tavLst>
                                        <p:tav tm="0">
                                          <p:val>
                                            <p:strVal val="#ppt_x"/>
                                          </p:val>
                                        </p:tav>
                                        <p:tav tm="100000">
                                          <p:val>
                                            <p:strVal val="#ppt_x"/>
                                          </p:val>
                                        </p:tav>
                                      </p:tavLst>
                                    </p:anim>
                                    <p:anim calcmode="lin" valueType="num">
                                      <p:cBhvr additive="base">
                                        <p:cTn id="8"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46"/>
                                        </p:tgtEl>
                                        <p:attrNameLst>
                                          <p:attrName>style.visibility</p:attrName>
                                        </p:attrNameLst>
                                      </p:cBhvr>
                                      <p:to>
                                        <p:strVal val="visible"/>
                                      </p:to>
                                    </p:set>
                                    <p:anim calcmode="lin" valueType="num">
                                      <p:cBhvr>
                                        <p:cTn id="13" dur="500" fill="hold"/>
                                        <p:tgtEl>
                                          <p:spTgt spid="46"/>
                                        </p:tgtEl>
                                        <p:attrNameLst>
                                          <p:attrName>ppt_w</p:attrName>
                                        </p:attrNameLst>
                                      </p:cBhvr>
                                      <p:tavLst>
                                        <p:tav tm="0">
                                          <p:val>
                                            <p:fltVal val="0"/>
                                          </p:val>
                                        </p:tav>
                                        <p:tav tm="100000">
                                          <p:val>
                                            <p:strVal val="#ppt_w"/>
                                          </p:val>
                                        </p:tav>
                                      </p:tavLst>
                                    </p:anim>
                                    <p:anim calcmode="lin" valueType="num">
                                      <p:cBhvr>
                                        <p:cTn id="14" dur="500" fill="hold"/>
                                        <p:tgtEl>
                                          <p:spTgt spid="46"/>
                                        </p:tgtEl>
                                        <p:attrNameLst>
                                          <p:attrName>ppt_h</p:attrName>
                                        </p:attrNameLst>
                                      </p:cBhvr>
                                      <p:tavLst>
                                        <p:tav tm="0">
                                          <p:val>
                                            <p:fltVal val="0"/>
                                          </p:val>
                                        </p:tav>
                                        <p:tav tm="100000">
                                          <p:val>
                                            <p:strVal val="#ppt_h"/>
                                          </p:val>
                                        </p:tav>
                                      </p:tavLst>
                                    </p:anim>
                                    <p:animEffect transition="in" filter="fade">
                                      <p:cBhvr>
                                        <p:cTn id="15" dur="500"/>
                                        <p:tgtEl>
                                          <p:spTgt spid="46"/>
                                        </p:tgtEl>
                                      </p:cBhvr>
                                    </p:animEffect>
                                  </p:childTnLst>
                                </p:cTn>
                              </p:par>
                              <p:par>
                                <p:cTn id="16" presetID="53" presetClass="entr" presetSubtype="16" fill="hold" grpId="0" nodeType="withEffect">
                                  <p:stCondLst>
                                    <p:cond delay="3500"/>
                                  </p:stCondLst>
                                  <p:childTnLst>
                                    <p:set>
                                      <p:cBhvr>
                                        <p:cTn id="17" dur="1" fill="hold">
                                          <p:stCondLst>
                                            <p:cond delay="0"/>
                                          </p:stCondLst>
                                        </p:cTn>
                                        <p:tgtEl>
                                          <p:spTgt spid="51"/>
                                        </p:tgtEl>
                                        <p:attrNameLst>
                                          <p:attrName>style.visibility</p:attrName>
                                        </p:attrNameLst>
                                      </p:cBhvr>
                                      <p:to>
                                        <p:strVal val="visible"/>
                                      </p:to>
                                    </p:set>
                                    <p:anim calcmode="lin" valueType="num">
                                      <p:cBhvr>
                                        <p:cTn id="18" dur="500" fill="hold"/>
                                        <p:tgtEl>
                                          <p:spTgt spid="51"/>
                                        </p:tgtEl>
                                        <p:attrNameLst>
                                          <p:attrName>ppt_w</p:attrName>
                                        </p:attrNameLst>
                                      </p:cBhvr>
                                      <p:tavLst>
                                        <p:tav tm="0">
                                          <p:val>
                                            <p:fltVal val="0"/>
                                          </p:val>
                                        </p:tav>
                                        <p:tav tm="100000">
                                          <p:val>
                                            <p:strVal val="#ppt_w"/>
                                          </p:val>
                                        </p:tav>
                                      </p:tavLst>
                                    </p:anim>
                                    <p:anim calcmode="lin" valueType="num">
                                      <p:cBhvr>
                                        <p:cTn id="19" dur="500" fill="hold"/>
                                        <p:tgtEl>
                                          <p:spTgt spid="51"/>
                                        </p:tgtEl>
                                        <p:attrNameLst>
                                          <p:attrName>ppt_h</p:attrName>
                                        </p:attrNameLst>
                                      </p:cBhvr>
                                      <p:tavLst>
                                        <p:tav tm="0">
                                          <p:val>
                                            <p:fltVal val="0"/>
                                          </p:val>
                                        </p:tav>
                                        <p:tav tm="100000">
                                          <p:val>
                                            <p:strVal val="#ppt_h"/>
                                          </p:val>
                                        </p:tav>
                                      </p:tavLst>
                                    </p:anim>
                                    <p:animEffect transition="in" filter="fade">
                                      <p:cBhvr>
                                        <p:cTn id="20" dur="500"/>
                                        <p:tgtEl>
                                          <p:spTgt spid="51"/>
                                        </p:tgtEl>
                                      </p:cBhvr>
                                    </p:animEffect>
                                  </p:childTnLst>
                                </p:cTn>
                              </p:par>
                              <p:par>
                                <p:cTn id="21" presetID="10" presetClass="entr" presetSubtype="0" fill="hold" nodeType="withEffect">
                                  <p:stCondLst>
                                    <p:cond delay="1300"/>
                                  </p:stCondLst>
                                  <p:childTnLst>
                                    <p:set>
                                      <p:cBhvr>
                                        <p:cTn id="22" dur="1" fill="hold">
                                          <p:stCondLst>
                                            <p:cond delay="0"/>
                                          </p:stCondLst>
                                        </p:cTn>
                                        <p:tgtEl>
                                          <p:spTgt spid="32"/>
                                        </p:tgtEl>
                                        <p:attrNameLst>
                                          <p:attrName>style.visibility</p:attrName>
                                        </p:attrNameLst>
                                      </p:cBhvr>
                                      <p:to>
                                        <p:strVal val="visible"/>
                                      </p:to>
                                    </p:set>
                                    <p:animEffect transition="in" filter="fade">
                                      <p:cBhvr>
                                        <p:cTn id="23" dur="2000"/>
                                        <p:tgtEl>
                                          <p:spTgt spid="32"/>
                                        </p:tgtEl>
                                      </p:cBhvr>
                                    </p:animEffect>
                                  </p:childTnLst>
                                </p:cTn>
                              </p:par>
                              <p:par>
                                <p:cTn id="24" presetID="63" presetClass="path" presetSubtype="0" repeatCount="indefinite" autoRev="1" fill="hold" nodeType="withEffect">
                                  <p:stCondLst>
                                    <p:cond delay="1400"/>
                                  </p:stCondLst>
                                  <p:childTnLst>
                                    <p:animMotion origin="layout" path="M -2.08333E-6 2.22222E-6 L 0.09753 2.22222E-6 " pathEditMode="relative" rAng="0" ptsTypes="AA">
                                      <p:cBhvr>
                                        <p:cTn id="25" dur="5000" spd="-100000" fill="hold"/>
                                        <p:tgtEl>
                                          <p:spTgt spid="32"/>
                                        </p:tgtEl>
                                        <p:attrNameLst>
                                          <p:attrName>ppt_x</p:attrName>
                                          <p:attrName>ppt_y</p:attrName>
                                        </p:attrNameLst>
                                      </p:cBhvr>
                                      <p:rCtr x="4870" y="0"/>
                                    </p:animMotion>
                                  </p:childTnLst>
                                </p:cTn>
                              </p:par>
                              <p:par>
                                <p:cTn id="26" presetID="10" presetClass="entr" presetSubtype="0" fill="hold" nodeType="withEffect">
                                  <p:stCondLst>
                                    <p:cond delay="0"/>
                                  </p:stCondLst>
                                  <p:childTnLst>
                                    <p:set>
                                      <p:cBhvr>
                                        <p:cTn id="27" dur="1" fill="hold">
                                          <p:stCondLst>
                                            <p:cond delay="0"/>
                                          </p:stCondLst>
                                        </p:cTn>
                                        <p:tgtEl>
                                          <p:spTgt spid="49"/>
                                        </p:tgtEl>
                                        <p:attrNameLst>
                                          <p:attrName>style.visibility</p:attrName>
                                        </p:attrNameLst>
                                      </p:cBhvr>
                                      <p:to>
                                        <p:strVal val="visible"/>
                                      </p:to>
                                    </p:set>
                                    <p:animEffect transition="in" filter="fade">
                                      <p:cBhvr>
                                        <p:cTn id="28" dur="2000"/>
                                        <p:tgtEl>
                                          <p:spTgt spid="49"/>
                                        </p:tgtEl>
                                      </p:cBhvr>
                                    </p:animEffect>
                                  </p:childTnLst>
                                </p:cTn>
                              </p:par>
                              <p:par>
                                <p:cTn id="29" presetID="63" presetClass="path" presetSubtype="0" repeatCount="indefinite" autoRev="1" fill="hold" nodeType="withEffect">
                                  <p:stCondLst>
                                    <p:cond delay="0"/>
                                  </p:stCondLst>
                                  <p:childTnLst>
                                    <p:animMotion origin="layout" path="M -2.91667E-6 -2.96296E-6 L 0.08985 0.00371 " pathEditMode="relative" rAng="0" ptsTypes="AA">
                                      <p:cBhvr>
                                        <p:cTn id="30" dur="5000" fill="hold"/>
                                        <p:tgtEl>
                                          <p:spTgt spid="49"/>
                                        </p:tgtEl>
                                        <p:attrNameLst>
                                          <p:attrName>ppt_x</p:attrName>
                                          <p:attrName>ppt_y</p:attrName>
                                        </p:attrNameLst>
                                      </p:cBhvr>
                                      <p:rCtr x="4492" y="185"/>
                                    </p:animMotion>
                                  </p:childTnLst>
                                </p:cTn>
                              </p:par>
                              <p:par>
                                <p:cTn id="31" presetID="42" presetClass="entr" presetSubtype="0" fill="hold" nodeType="withEffect">
                                  <p:stCondLst>
                                    <p:cond delay="5700"/>
                                  </p:stCondLst>
                                  <p:childTnLst>
                                    <p:set>
                                      <p:cBhvr>
                                        <p:cTn id="32" dur="1" fill="hold">
                                          <p:stCondLst>
                                            <p:cond delay="0"/>
                                          </p:stCondLst>
                                        </p:cTn>
                                        <p:tgtEl>
                                          <p:spTgt spid="34"/>
                                        </p:tgtEl>
                                        <p:attrNameLst>
                                          <p:attrName>style.visibility</p:attrName>
                                        </p:attrNameLst>
                                      </p:cBhvr>
                                      <p:to>
                                        <p:strVal val="visible"/>
                                      </p:to>
                                    </p:set>
                                    <p:animEffect transition="in" filter="fade">
                                      <p:cBhvr>
                                        <p:cTn id="33" dur="1000"/>
                                        <p:tgtEl>
                                          <p:spTgt spid="34"/>
                                        </p:tgtEl>
                                      </p:cBhvr>
                                    </p:animEffect>
                                    <p:anim calcmode="lin" valueType="num">
                                      <p:cBhvr>
                                        <p:cTn id="34" dur="1000" fill="hold"/>
                                        <p:tgtEl>
                                          <p:spTgt spid="34"/>
                                        </p:tgtEl>
                                        <p:attrNameLst>
                                          <p:attrName>ppt_x</p:attrName>
                                        </p:attrNameLst>
                                      </p:cBhvr>
                                      <p:tavLst>
                                        <p:tav tm="0">
                                          <p:val>
                                            <p:strVal val="#ppt_x"/>
                                          </p:val>
                                        </p:tav>
                                        <p:tav tm="100000">
                                          <p:val>
                                            <p:strVal val="#ppt_x"/>
                                          </p:val>
                                        </p:tav>
                                      </p:tavLst>
                                    </p:anim>
                                    <p:anim calcmode="lin" valueType="num">
                                      <p:cBhvr>
                                        <p:cTn id="35" dur="1000" fill="hold"/>
                                        <p:tgtEl>
                                          <p:spTgt spid="34"/>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6200"/>
                                  </p:stCondLst>
                                  <p:childTnLst>
                                    <p:set>
                                      <p:cBhvr>
                                        <p:cTn id="37" dur="1" fill="hold">
                                          <p:stCondLst>
                                            <p:cond delay="0"/>
                                          </p:stCondLst>
                                        </p:cTn>
                                        <p:tgtEl>
                                          <p:spTgt spid="36"/>
                                        </p:tgtEl>
                                        <p:attrNameLst>
                                          <p:attrName>style.visibility</p:attrName>
                                        </p:attrNameLst>
                                      </p:cBhvr>
                                      <p:to>
                                        <p:strVal val="visible"/>
                                      </p:to>
                                    </p:set>
                                    <p:animEffect transition="in" filter="fade">
                                      <p:cBhvr>
                                        <p:cTn id="38" dur="1000"/>
                                        <p:tgtEl>
                                          <p:spTgt spid="36"/>
                                        </p:tgtEl>
                                      </p:cBhvr>
                                    </p:animEffect>
                                    <p:anim calcmode="lin" valueType="num">
                                      <p:cBhvr>
                                        <p:cTn id="39" dur="1000" fill="hold"/>
                                        <p:tgtEl>
                                          <p:spTgt spid="36"/>
                                        </p:tgtEl>
                                        <p:attrNameLst>
                                          <p:attrName>ppt_x</p:attrName>
                                        </p:attrNameLst>
                                      </p:cBhvr>
                                      <p:tavLst>
                                        <p:tav tm="0">
                                          <p:val>
                                            <p:strVal val="#ppt_x"/>
                                          </p:val>
                                        </p:tav>
                                        <p:tav tm="100000">
                                          <p:val>
                                            <p:strVal val="#ppt_x"/>
                                          </p:val>
                                        </p:tav>
                                      </p:tavLst>
                                    </p:anim>
                                    <p:anim calcmode="lin" valueType="num">
                                      <p:cBhvr>
                                        <p:cTn id="40" dur="1000" fill="hold"/>
                                        <p:tgtEl>
                                          <p:spTgt spid="36"/>
                                        </p:tgtEl>
                                        <p:attrNameLst>
                                          <p:attrName>ppt_y</p:attrName>
                                        </p:attrNameLst>
                                      </p:cBhvr>
                                      <p:tavLst>
                                        <p:tav tm="0">
                                          <p:val>
                                            <p:strVal val="#ppt_y+.1"/>
                                          </p:val>
                                        </p:tav>
                                        <p:tav tm="100000">
                                          <p:val>
                                            <p:strVal val="#ppt_y"/>
                                          </p:val>
                                        </p:tav>
                                      </p:tavLst>
                                    </p:anim>
                                  </p:childTnLst>
                                </p:cTn>
                              </p:par>
                              <p:par>
                                <p:cTn id="41" presetID="2" presetClass="entr" presetSubtype="8" fill="hold" nodeType="withEffect">
                                  <p:stCondLst>
                                    <p:cond delay="5300"/>
                                  </p:stCondLst>
                                  <p:childTnLst>
                                    <p:set>
                                      <p:cBhvr>
                                        <p:cTn id="42" dur="1" fill="hold">
                                          <p:stCondLst>
                                            <p:cond delay="0"/>
                                          </p:stCondLst>
                                        </p:cTn>
                                        <p:tgtEl>
                                          <p:spTgt spid="18"/>
                                        </p:tgtEl>
                                        <p:attrNameLst>
                                          <p:attrName>style.visibility</p:attrName>
                                        </p:attrNameLst>
                                      </p:cBhvr>
                                      <p:to>
                                        <p:strVal val="visible"/>
                                      </p:to>
                                    </p:set>
                                    <p:anim calcmode="lin" valueType="num">
                                      <p:cBhvr additive="base">
                                        <p:cTn id="43" dur="1900" fill="hold"/>
                                        <p:tgtEl>
                                          <p:spTgt spid="18"/>
                                        </p:tgtEl>
                                        <p:attrNameLst>
                                          <p:attrName>ppt_x</p:attrName>
                                        </p:attrNameLst>
                                      </p:cBhvr>
                                      <p:tavLst>
                                        <p:tav tm="0">
                                          <p:val>
                                            <p:strVal val="0-#ppt_w/2"/>
                                          </p:val>
                                        </p:tav>
                                        <p:tav tm="100000">
                                          <p:val>
                                            <p:strVal val="#ppt_x"/>
                                          </p:val>
                                        </p:tav>
                                      </p:tavLst>
                                    </p:anim>
                                    <p:anim calcmode="lin" valueType="num">
                                      <p:cBhvr additive="base">
                                        <p:cTn id="44" dur="1900" fill="hold"/>
                                        <p:tgtEl>
                                          <p:spTgt spid="18"/>
                                        </p:tgtEl>
                                        <p:attrNameLst>
                                          <p:attrName>ppt_y</p:attrName>
                                        </p:attrNameLst>
                                      </p:cBhvr>
                                      <p:tavLst>
                                        <p:tav tm="0">
                                          <p:val>
                                            <p:strVal val="#ppt_y"/>
                                          </p:val>
                                        </p:tav>
                                        <p:tav tm="100000">
                                          <p:val>
                                            <p:strVal val="#ppt_y"/>
                                          </p:val>
                                        </p:tav>
                                      </p:tavLst>
                                    </p:anim>
                                  </p:childTnLst>
                                </p:cTn>
                              </p:par>
                              <p:par>
                                <p:cTn id="45" presetID="32" presetClass="emph" presetSubtype="0" repeatCount="indefinite" fill="hold" nodeType="withEffect">
                                  <p:stCondLst>
                                    <p:cond delay="600"/>
                                  </p:stCondLst>
                                  <p:childTnLst>
                                    <p:animRot by="120000">
                                      <p:cBhvr>
                                        <p:cTn id="46" dur="100" fill="hold">
                                          <p:stCondLst>
                                            <p:cond delay="0"/>
                                          </p:stCondLst>
                                        </p:cTn>
                                        <p:tgtEl>
                                          <p:spTgt spid="28"/>
                                        </p:tgtEl>
                                        <p:attrNameLst>
                                          <p:attrName>r</p:attrName>
                                        </p:attrNameLst>
                                      </p:cBhvr>
                                    </p:animRot>
                                    <p:animRot by="-240000">
                                      <p:cBhvr>
                                        <p:cTn id="47" dur="200" fill="hold">
                                          <p:stCondLst>
                                            <p:cond delay="200"/>
                                          </p:stCondLst>
                                        </p:cTn>
                                        <p:tgtEl>
                                          <p:spTgt spid="28"/>
                                        </p:tgtEl>
                                        <p:attrNameLst>
                                          <p:attrName>r</p:attrName>
                                        </p:attrNameLst>
                                      </p:cBhvr>
                                    </p:animRot>
                                    <p:animRot by="240000">
                                      <p:cBhvr>
                                        <p:cTn id="48" dur="200" fill="hold">
                                          <p:stCondLst>
                                            <p:cond delay="400"/>
                                          </p:stCondLst>
                                        </p:cTn>
                                        <p:tgtEl>
                                          <p:spTgt spid="28"/>
                                        </p:tgtEl>
                                        <p:attrNameLst>
                                          <p:attrName>r</p:attrName>
                                        </p:attrNameLst>
                                      </p:cBhvr>
                                    </p:animRot>
                                    <p:animRot by="-240000">
                                      <p:cBhvr>
                                        <p:cTn id="49" dur="200" fill="hold">
                                          <p:stCondLst>
                                            <p:cond delay="600"/>
                                          </p:stCondLst>
                                        </p:cTn>
                                        <p:tgtEl>
                                          <p:spTgt spid="28"/>
                                        </p:tgtEl>
                                        <p:attrNameLst>
                                          <p:attrName>r</p:attrName>
                                        </p:attrNameLst>
                                      </p:cBhvr>
                                    </p:animRot>
                                    <p:animRot by="120000">
                                      <p:cBhvr>
                                        <p:cTn id="50" dur="200" fill="hold">
                                          <p:stCondLst>
                                            <p:cond delay="800"/>
                                          </p:stCondLst>
                                        </p:cTn>
                                        <p:tgtEl>
                                          <p:spTgt spid="28"/>
                                        </p:tgtEl>
                                        <p:attrNameLst>
                                          <p:attrName>r</p:attrName>
                                        </p:attrNameLst>
                                      </p:cBhvr>
                                    </p:animRot>
                                  </p:childTnLst>
                                </p:cTn>
                              </p:par>
                              <p:par>
                                <p:cTn id="51" presetID="10" presetClass="entr" presetSubtype="0" fill="hold" nodeType="withEffect">
                                  <p:stCondLst>
                                    <p:cond delay="1900"/>
                                  </p:stCondLst>
                                  <p:childTnLst>
                                    <p:set>
                                      <p:cBhvr>
                                        <p:cTn id="52" dur="1" fill="hold">
                                          <p:stCondLst>
                                            <p:cond delay="0"/>
                                          </p:stCondLst>
                                        </p:cTn>
                                        <p:tgtEl>
                                          <p:spTgt spid="26"/>
                                        </p:tgtEl>
                                        <p:attrNameLst>
                                          <p:attrName>style.visibility</p:attrName>
                                        </p:attrNameLst>
                                      </p:cBhvr>
                                      <p:to>
                                        <p:strVal val="visible"/>
                                      </p:to>
                                    </p:set>
                                    <p:animEffect transition="in" filter="fade">
                                      <p:cBhvr>
                                        <p:cTn id="53" dur="500"/>
                                        <p:tgtEl>
                                          <p:spTgt spid="26"/>
                                        </p:tgtEl>
                                      </p:cBhvr>
                                    </p:animEffect>
                                  </p:childTnLst>
                                </p:cTn>
                              </p:par>
                              <p:par>
                                <p:cTn id="54" presetID="8" presetClass="emph" presetSubtype="0" repeatCount="indefinite" fill="hold" nodeType="withEffect">
                                  <p:stCondLst>
                                    <p:cond delay="2300"/>
                                  </p:stCondLst>
                                  <p:childTnLst>
                                    <p:animRot by="21600000">
                                      <p:cBhvr>
                                        <p:cTn id="55" dur="2700" fill="hold"/>
                                        <p:tgtEl>
                                          <p:spTgt spid="26"/>
                                        </p:tgtEl>
                                        <p:attrNameLst>
                                          <p:attrName>r</p:attrName>
                                        </p:attrNameLst>
                                      </p:cBhvr>
                                    </p:animRot>
                                  </p:childTnLst>
                                </p:cTn>
                              </p:par>
                              <p:par>
                                <p:cTn id="56" presetID="10" presetClass="entr" presetSubtype="0" fill="hold" nodeType="withEffect">
                                  <p:stCondLst>
                                    <p:cond delay="1900"/>
                                  </p:stCondLst>
                                  <p:childTnLst>
                                    <p:set>
                                      <p:cBhvr>
                                        <p:cTn id="57" dur="1" fill="hold">
                                          <p:stCondLst>
                                            <p:cond delay="0"/>
                                          </p:stCondLst>
                                        </p:cTn>
                                        <p:tgtEl>
                                          <p:spTgt spid="55"/>
                                        </p:tgtEl>
                                        <p:attrNameLst>
                                          <p:attrName>style.visibility</p:attrName>
                                        </p:attrNameLst>
                                      </p:cBhvr>
                                      <p:to>
                                        <p:strVal val="visible"/>
                                      </p:to>
                                    </p:set>
                                    <p:animEffect transition="in" filter="fade">
                                      <p:cBhvr>
                                        <p:cTn id="58" dur="500"/>
                                        <p:tgtEl>
                                          <p:spTgt spid="55"/>
                                        </p:tgtEl>
                                      </p:cBhvr>
                                    </p:animEffect>
                                  </p:childTnLst>
                                </p:cTn>
                              </p:par>
                              <p:par>
                                <p:cTn id="59" presetID="8" presetClass="emph" presetSubtype="0" repeatCount="indefinite" fill="hold" nodeType="withEffect">
                                  <p:stCondLst>
                                    <p:cond delay="2300"/>
                                  </p:stCondLst>
                                  <p:childTnLst>
                                    <p:animRot by="21600000">
                                      <p:cBhvr>
                                        <p:cTn id="60" dur="2000" fill="hold"/>
                                        <p:tgtEl>
                                          <p:spTgt spid="55"/>
                                        </p:tgtEl>
                                        <p:attrNameLst>
                                          <p:attrName>r</p:attrName>
                                        </p:attrNameLst>
                                      </p:cBhvr>
                                    </p:animRot>
                                  </p:childTnLst>
                                </p:cTn>
                              </p:par>
                              <p:par>
                                <p:cTn id="61" presetID="2" presetClass="entr" presetSubtype="2" fill="hold" nodeType="withEffect">
                                  <p:stCondLst>
                                    <p:cond delay="6200"/>
                                  </p:stCondLst>
                                  <p:childTnLst>
                                    <p:set>
                                      <p:cBhvr>
                                        <p:cTn id="62" dur="1" fill="hold">
                                          <p:stCondLst>
                                            <p:cond delay="0"/>
                                          </p:stCondLst>
                                        </p:cTn>
                                        <p:tgtEl>
                                          <p:spTgt spid="22"/>
                                        </p:tgtEl>
                                        <p:attrNameLst>
                                          <p:attrName>style.visibility</p:attrName>
                                        </p:attrNameLst>
                                      </p:cBhvr>
                                      <p:to>
                                        <p:strVal val="visible"/>
                                      </p:to>
                                    </p:set>
                                    <p:anim calcmode="lin" valueType="num">
                                      <p:cBhvr additive="base">
                                        <p:cTn id="63" dur="1000" fill="hold"/>
                                        <p:tgtEl>
                                          <p:spTgt spid="22"/>
                                        </p:tgtEl>
                                        <p:attrNameLst>
                                          <p:attrName>ppt_x</p:attrName>
                                        </p:attrNameLst>
                                      </p:cBhvr>
                                      <p:tavLst>
                                        <p:tav tm="0">
                                          <p:val>
                                            <p:strVal val="1+#ppt_w/2"/>
                                          </p:val>
                                        </p:tav>
                                        <p:tav tm="100000">
                                          <p:val>
                                            <p:strVal val="#ppt_x"/>
                                          </p:val>
                                        </p:tav>
                                      </p:tavLst>
                                    </p:anim>
                                    <p:anim calcmode="lin" valueType="num">
                                      <p:cBhvr additive="base">
                                        <p:cTn id="64" dur="1000" fill="hold"/>
                                        <p:tgtEl>
                                          <p:spTgt spid="22"/>
                                        </p:tgtEl>
                                        <p:attrNameLst>
                                          <p:attrName>ppt_y</p:attrName>
                                        </p:attrNameLst>
                                      </p:cBhvr>
                                      <p:tavLst>
                                        <p:tav tm="0">
                                          <p:val>
                                            <p:strVal val="#ppt_y"/>
                                          </p:val>
                                        </p:tav>
                                        <p:tav tm="100000">
                                          <p:val>
                                            <p:strVal val="#ppt_y"/>
                                          </p:val>
                                        </p:tav>
                                      </p:tavLst>
                                    </p:anim>
                                  </p:childTnLst>
                                </p:cTn>
                              </p:par>
                              <p:par>
                                <p:cTn id="65" presetID="10" presetClass="entr" presetSubtype="0" fill="hold" nodeType="withEffect">
                                  <p:stCondLst>
                                    <p:cond delay="1300"/>
                                  </p:stCondLst>
                                  <p:childTnLst>
                                    <p:set>
                                      <p:cBhvr>
                                        <p:cTn id="66" dur="1" fill="hold">
                                          <p:stCondLst>
                                            <p:cond delay="0"/>
                                          </p:stCondLst>
                                        </p:cTn>
                                        <p:tgtEl>
                                          <p:spTgt spid="12"/>
                                        </p:tgtEl>
                                        <p:attrNameLst>
                                          <p:attrName>style.visibility</p:attrName>
                                        </p:attrNameLst>
                                      </p:cBhvr>
                                      <p:to>
                                        <p:strVal val="visible"/>
                                      </p:to>
                                    </p:set>
                                    <p:animEffect transition="in" filter="fade">
                                      <p:cBhvr>
                                        <p:cTn id="67" dur="2000"/>
                                        <p:tgtEl>
                                          <p:spTgt spid="12"/>
                                        </p:tgtEl>
                                      </p:cBhvr>
                                    </p:animEffect>
                                  </p:childTnLst>
                                </p:cTn>
                              </p:par>
                              <p:par>
                                <p:cTn id="68" presetID="63" presetClass="path" presetSubtype="0" repeatCount="indefinite" autoRev="1" fill="hold" nodeType="withEffect">
                                  <p:stCondLst>
                                    <p:cond delay="1400"/>
                                  </p:stCondLst>
                                  <p:childTnLst>
                                    <p:animMotion origin="layout" path="M -2.08333E-6 2.22222E-6 L 0.09753 2.22222E-6 " pathEditMode="relative" rAng="0" ptsTypes="AA">
                                      <p:cBhvr>
                                        <p:cTn id="69" dur="5000" spd="-100000" fill="hold"/>
                                        <p:tgtEl>
                                          <p:spTgt spid="12"/>
                                        </p:tgtEl>
                                        <p:attrNameLst>
                                          <p:attrName>ppt_x</p:attrName>
                                          <p:attrName>ppt_y</p:attrName>
                                        </p:attrNameLst>
                                      </p:cBhvr>
                                      <p:rCtr x="4870"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51"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18D5EEC-E62A-4723-8979-11AE5B07F59A}"/>
              </a:ext>
            </a:extLst>
          </p:cNvPr>
          <p:cNvSpPr/>
          <p:nvPr/>
        </p:nvSpPr>
        <p:spPr>
          <a:xfrm>
            <a:off x="736847" y="639192"/>
            <a:ext cx="11061576" cy="5770486"/>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8" name="Rectangle 17">
            <a:extLst>
              <a:ext uri="{FF2B5EF4-FFF2-40B4-BE49-F238E27FC236}">
                <a16:creationId xmlns:a16="http://schemas.microsoft.com/office/drawing/2014/main" id="{80D9B002-B57D-47ED-9545-E455D254C5FE}"/>
              </a:ext>
            </a:extLst>
          </p:cNvPr>
          <p:cNvSpPr/>
          <p:nvPr/>
        </p:nvSpPr>
        <p:spPr>
          <a:xfrm>
            <a:off x="2191370" y="748505"/>
            <a:ext cx="10000629" cy="809965"/>
          </a:xfrm>
          <a:prstGeom prst="rect">
            <a:avLst/>
          </a:prstGeom>
        </p:spPr>
        <p:txBody>
          <a:bodyPr wrap="square">
            <a:spAutoFit/>
          </a:bodyPr>
          <a:lstStyle/>
          <a:p>
            <a:pPr lvl="0" algn="just">
              <a:lnSpc>
                <a:spcPct val="150000"/>
              </a:lnSpc>
              <a:defRPr/>
            </a:pP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Khoan</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thai</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thong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thả</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nhẹ</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nhàng</a:t>
            </a:r>
            <a:endParaRPr kumimoji="0" lang="vi-VN"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5" name="Rectangle: Rounded Corners 34">
            <a:extLst>
              <a:ext uri="{FF2B5EF4-FFF2-40B4-BE49-F238E27FC236}">
                <a16:creationId xmlns:a16="http://schemas.microsoft.com/office/drawing/2014/main" id="{F5FBB907-F111-44B4-9330-80DDC517023A}"/>
              </a:ext>
            </a:extLst>
          </p:cNvPr>
          <p:cNvSpPr/>
          <p:nvPr/>
        </p:nvSpPr>
        <p:spPr>
          <a:xfrm>
            <a:off x="4758008" y="20596"/>
            <a:ext cx="3311371" cy="56394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Arial"/>
                <a:cs typeface="+mn-cs"/>
              </a:rPr>
              <a:t>Giải</a:t>
            </a:r>
            <a:r>
              <a:rPr kumimoji="0" lang="en-US" sz="3200" b="0" i="0" u="none" strike="noStrike" kern="1200" cap="none" spc="0" normalizeH="0" baseline="0" noProof="0" dirty="0">
                <a:ln>
                  <a:noFill/>
                </a:ln>
                <a:solidFill>
                  <a:prstClr val="white"/>
                </a:solidFill>
                <a:effectLst/>
                <a:uLnTx/>
                <a:uFillTx/>
                <a:latin typeface="Arial"/>
                <a:cs typeface="+mn-cs"/>
              </a:rPr>
              <a:t> </a:t>
            </a:r>
            <a:r>
              <a:rPr kumimoji="0" lang="en-US" sz="3200" b="0" i="0" u="none" strike="noStrike" kern="1200" cap="none" spc="0" normalizeH="0" baseline="0" noProof="0" dirty="0" err="1">
                <a:ln>
                  <a:noFill/>
                </a:ln>
                <a:solidFill>
                  <a:prstClr val="white"/>
                </a:solidFill>
                <a:effectLst/>
                <a:uLnTx/>
                <a:uFillTx/>
                <a:latin typeface="Arial"/>
                <a:cs typeface="+mn-cs"/>
              </a:rPr>
              <a:t>nghĩa</a:t>
            </a:r>
            <a:r>
              <a:rPr kumimoji="0" lang="en-US" sz="3200" b="0" i="0" u="none" strike="noStrike" kern="1200" cap="none" spc="0" normalizeH="0" baseline="0" noProof="0" dirty="0">
                <a:ln>
                  <a:noFill/>
                </a:ln>
                <a:solidFill>
                  <a:prstClr val="white"/>
                </a:solidFill>
                <a:effectLst/>
                <a:uLnTx/>
                <a:uFillTx/>
                <a:latin typeface="Arial"/>
                <a:cs typeface="+mn-cs"/>
              </a:rPr>
              <a:t> </a:t>
            </a:r>
            <a:r>
              <a:rPr kumimoji="0" lang="en-US" sz="3200" b="0" i="0" u="none" strike="noStrike" kern="1200" cap="none" spc="0" normalizeH="0" baseline="0" noProof="0" dirty="0" err="1">
                <a:ln>
                  <a:noFill/>
                </a:ln>
                <a:solidFill>
                  <a:prstClr val="white"/>
                </a:solidFill>
                <a:effectLst/>
                <a:uLnTx/>
                <a:uFillTx/>
                <a:latin typeface="Arial"/>
                <a:cs typeface="+mn-cs"/>
              </a:rPr>
              <a:t>từ</a:t>
            </a:r>
            <a:endParaRPr kumimoji="0" lang="en-US" sz="3200" b="0" i="0" u="none" strike="noStrike" kern="1200" cap="none" spc="0" normalizeH="0" baseline="0" noProof="0" dirty="0">
              <a:ln>
                <a:noFill/>
              </a:ln>
              <a:solidFill>
                <a:prstClr val="white"/>
              </a:solidFill>
              <a:effectLst/>
              <a:uLnTx/>
              <a:uFillTx/>
              <a:latin typeface="Arial"/>
              <a:cs typeface="+mn-cs"/>
            </a:endParaRPr>
          </a:p>
        </p:txBody>
      </p:sp>
      <p:pic>
        <p:nvPicPr>
          <p:cNvPr id="1026" name="Picture 2" descr="Dáng đi của bạn như thế nào? Câu trả lời sẽ tiết lộ những điều bí ẩn v –  ULA Vietnam">
            <a:extLst>
              <a:ext uri="{FF2B5EF4-FFF2-40B4-BE49-F238E27FC236}">
                <a16:creationId xmlns:a16="http://schemas.microsoft.com/office/drawing/2014/main" id="{59694009-0898-4B39-93A6-7309AE5F115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91125" y="1666492"/>
            <a:ext cx="3335338" cy="44430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59348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18D5EEC-E62A-4723-8979-11AE5B07F59A}"/>
              </a:ext>
            </a:extLst>
          </p:cNvPr>
          <p:cNvSpPr/>
          <p:nvPr/>
        </p:nvSpPr>
        <p:spPr>
          <a:xfrm>
            <a:off x="736847" y="639192"/>
            <a:ext cx="11061576" cy="5770486"/>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8" name="Rectangle 17">
            <a:extLst>
              <a:ext uri="{FF2B5EF4-FFF2-40B4-BE49-F238E27FC236}">
                <a16:creationId xmlns:a16="http://schemas.microsoft.com/office/drawing/2014/main" id="{80D9B002-B57D-47ED-9545-E455D254C5FE}"/>
              </a:ext>
            </a:extLst>
          </p:cNvPr>
          <p:cNvSpPr/>
          <p:nvPr/>
        </p:nvSpPr>
        <p:spPr>
          <a:xfrm>
            <a:off x="1438275" y="1262855"/>
            <a:ext cx="10172700" cy="809965"/>
          </a:xfrm>
          <a:prstGeom prst="rect">
            <a:avLst/>
          </a:prstGeom>
        </p:spPr>
        <p:txBody>
          <a:bodyPr wrap="square">
            <a:spAutoFit/>
          </a:bodyPr>
          <a:lstStyle/>
          <a:p>
            <a:pPr lvl="0" algn="just">
              <a:lnSpc>
                <a:spcPct val="150000"/>
              </a:lnSpc>
              <a:defRPr/>
            </a:pP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Tỉnh</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khô</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vẻ</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mặt</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không</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để</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lộ</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tình</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cảm</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thái</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độ</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gì</a:t>
            </a:r>
            <a:endPar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5" name="Picture 4">
            <a:extLst>
              <a:ext uri="{FF2B5EF4-FFF2-40B4-BE49-F238E27FC236}">
                <a16:creationId xmlns:a16="http://schemas.microsoft.com/office/drawing/2014/main" id="{135F5F4C-8361-433D-B705-725C52499DDD}"/>
              </a:ext>
            </a:extLst>
          </p:cNvPr>
          <p:cNvPicPr>
            <a:picLocks noChangeAspect="1"/>
          </p:cNvPicPr>
          <p:nvPr/>
        </p:nvPicPr>
        <p:blipFill>
          <a:blip r:embed="rId2"/>
          <a:stretch>
            <a:fillRect/>
          </a:stretch>
        </p:blipFill>
        <p:spPr>
          <a:xfrm>
            <a:off x="3894620" y="2533650"/>
            <a:ext cx="4563580" cy="3194506"/>
          </a:xfrm>
          <a:prstGeom prst="rect">
            <a:avLst/>
          </a:prstGeom>
        </p:spPr>
      </p:pic>
    </p:spTree>
    <p:extLst>
      <p:ext uri="{BB962C8B-B14F-4D97-AF65-F5344CB8AC3E}">
        <p14:creationId xmlns:p14="http://schemas.microsoft.com/office/powerpoint/2010/main" val="34003714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18D5EEC-E62A-4723-8979-11AE5B07F59A}"/>
              </a:ext>
            </a:extLst>
          </p:cNvPr>
          <p:cNvSpPr/>
          <p:nvPr/>
        </p:nvSpPr>
        <p:spPr>
          <a:xfrm>
            <a:off x="428625" y="639192"/>
            <a:ext cx="11369798" cy="5770486"/>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8" name="Rectangle 17">
            <a:extLst>
              <a:ext uri="{FF2B5EF4-FFF2-40B4-BE49-F238E27FC236}">
                <a16:creationId xmlns:a16="http://schemas.microsoft.com/office/drawing/2014/main" id="{80D9B002-B57D-47ED-9545-E455D254C5FE}"/>
              </a:ext>
            </a:extLst>
          </p:cNvPr>
          <p:cNvSpPr/>
          <p:nvPr/>
        </p:nvSpPr>
        <p:spPr>
          <a:xfrm>
            <a:off x="714375" y="812728"/>
            <a:ext cx="11049000" cy="646331"/>
          </a:xfrm>
          <a:prstGeom prst="rect">
            <a:avLst/>
          </a:prstGeom>
        </p:spPr>
        <p:txBody>
          <a:bodyPr wrap="square">
            <a:spAutoFit/>
          </a:bodyPr>
          <a:lstStyle/>
          <a:p>
            <a:pPr lvl="0" algn="just">
              <a:defRPr/>
            </a:pP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Trâm</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bầu</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cây</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cùng</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họ</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với</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bàng</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mọc</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nhiều</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ở Nam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Bộ</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2050" name="Picture 2" descr="Trâm bầu – Wikipedia tiếng Việt">
            <a:extLst>
              <a:ext uri="{FF2B5EF4-FFF2-40B4-BE49-F238E27FC236}">
                <a16:creationId xmlns:a16="http://schemas.microsoft.com/office/drawing/2014/main" id="{226BDE1A-7765-473B-A88D-C6DA87EE81F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38488" y="1632595"/>
            <a:ext cx="6114950" cy="45862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0569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fade">
                                      <p:cBhvr>
                                        <p:cTn id="12"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A48DCB3E-834E-4096-8A36-FDC63C69FAE7}"/>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a:off x="7830355" y="1611415"/>
            <a:ext cx="3038525" cy="5828932"/>
          </a:xfrm>
          <a:prstGeom prst="rect">
            <a:avLst/>
          </a:prstGeom>
        </p:spPr>
      </p:pic>
      <p:sp>
        <p:nvSpPr>
          <p:cNvPr id="13" name="Rounded Rectangular Callout 54">
            <a:extLst>
              <a:ext uri="{FF2B5EF4-FFF2-40B4-BE49-F238E27FC236}">
                <a16:creationId xmlns:a16="http://schemas.microsoft.com/office/drawing/2014/main" id="{81D7579E-F5B8-4B4A-ADC9-DF0731DD27AA}"/>
              </a:ext>
            </a:extLst>
          </p:cNvPr>
          <p:cNvSpPr/>
          <p:nvPr/>
        </p:nvSpPr>
        <p:spPr>
          <a:xfrm>
            <a:off x="6781801" y="90151"/>
            <a:ext cx="5248274" cy="2129174"/>
          </a:xfrm>
          <a:prstGeom prst="wedgeRoundRectCallout">
            <a:avLst>
              <a:gd name="adj1" fmla="val -32291"/>
              <a:gd name="adj2" fmla="val 70267"/>
              <a:gd name="adj3" fmla="val 16667"/>
            </a:avLst>
          </a:prstGeom>
          <a:solidFill>
            <a:sysClr val="window" lastClr="FFFFFF"/>
          </a:solidFill>
          <a:ln w="76200" cap="flat" cmpd="sng" algn="ctr">
            <a:solidFill>
              <a:srgbClr val="70AD47">
                <a:lumMod val="50000"/>
              </a:srgbClr>
            </a:solidFill>
            <a:prstDash val="solid"/>
            <a:miter lim="800000"/>
          </a:ln>
          <a:effectLst/>
        </p:spPr>
        <p:txBody>
          <a:bodyPr rtlCol="0" anchor="ctr"/>
          <a:lstStyle/>
          <a:p>
            <a:pPr lvl="0" algn="just"/>
            <a:r>
              <a:rPr lang="vi-VN" sz="2400" b="1" kern="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Em đọc kĩ bài đọc và trả lời các câu hỏi</a:t>
            </a:r>
          </a:p>
          <a:p>
            <a:pPr lvl="0" algn="just"/>
            <a:r>
              <a:rPr lang="vi-VN" sz="2400" b="1" kern="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a. Em chú ý câu nói của Bé ở đầu bài đọc để trả lời.</a:t>
            </a:r>
          </a:p>
          <a:p>
            <a:pPr lvl="0" algn="just"/>
            <a:r>
              <a:rPr lang="vi-VN" sz="2400" b="1" kern="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b. Em đưa ra ý kiến của bản thân.</a:t>
            </a:r>
          </a:p>
        </p:txBody>
      </p:sp>
      <p:grpSp>
        <p:nvGrpSpPr>
          <p:cNvPr id="14" name="Group 13">
            <a:extLst>
              <a:ext uri="{FF2B5EF4-FFF2-40B4-BE49-F238E27FC236}">
                <a16:creationId xmlns:a16="http://schemas.microsoft.com/office/drawing/2014/main" id="{967050B5-A35E-4F9A-890B-85DCD5C598D0}"/>
              </a:ext>
            </a:extLst>
          </p:cNvPr>
          <p:cNvGrpSpPr/>
          <p:nvPr/>
        </p:nvGrpSpPr>
        <p:grpSpPr>
          <a:xfrm>
            <a:off x="596304" y="632947"/>
            <a:ext cx="6756996" cy="3653846"/>
            <a:chOff x="929679" y="-624353"/>
            <a:chExt cx="7949254" cy="3653846"/>
          </a:xfrm>
        </p:grpSpPr>
        <p:pic>
          <p:nvPicPr>
            <p:cNvPr id="15" name="Picture 14">
              <a:extLst>
                <a:ext uri="{FF2B5EF4-FFF2-40B4-BE49-F238E27FC236}">
                  <a16:creationId xmlns:a16="http://schemas.microsoft.com/office/drawing/2014/main" id="{DABB7D8E-DA65-40EE-9353-52638694D84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9679" y="-624353"/>
              <a:ext cx="7949254" cy="3653846"/>
            </a:xfrm>
            <a:prstGeom prst="rect">
              <a:avLst/>
            </a:prstGeom>
          </p:spPr>
        </p:pic>
        <p:sp>
          <p:nvSpPr>
            <p:cNvPr id="16" name="Rectangle 15">
              <a:extLst>
                <a:ext uri="{FF2B5EF4-FFF2-40B4-BE49-F238E27FC236}">
                  <a16:creationId xmlns:a16="http://schemas.microsoft.com/office/drawing/2014/main" id="{F971E557-D132-49A1-94DF-19AE945995D0}"/>
                </a:ext>
              </a:extLst>
            </p:cNvPr>
            <p:cNvSpPr/>
            <p:nvPr/>
          </p:nvSpPr>
          <p:spPr>
            <a:xfrm>
              <a:off x="2095458" y="576879"/>
              <a:ext cx="5843238" cy="1138773"/>
            </a:xfrm>
            <a:prstGeom prst="rect">
              <a:avLst/>
            </a:prstGeom>
          </p:spPr>
          <p:txBody>
            <a:bodyPr wrap="square">
              <a:spAutoFit/>
            </a:bodyPr>
            <a:lstStyle/>
            <a:p>
              <a:pPr algn="ctr"/>
              <a:r>
                <a:rPr lang="vi-VN" sz="3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 Mấy chị em đang chơi trò gì cùng nhau?</a:t>
              </a:r>
            </a:p>
          </p:txBody>
        </p:sp>
      </p:grpSp>
      <p:sp>
        <p:nvSpPr>
          <p:cNvPr id="17" name="Rectangle 16">
            <a:extLst>
              <a:ext uri="{FF2B5EF4-FFF2-40B4-BE49-F238E27FC236}">
                <a16:creationId xmlns:a16="http://schemas.microsoft.com/office/drawing/2014/main" id="{3CD90DB0-B5CB-4758-984D-CDB691D00FB3}"/>
              </a:ext>
            </a:extLst>
          </p:cNvPr>
          <p:cNvSpPr/>
          <p:nvPr/>
        </p:nvSpPr>
        <p:spPr>
          <a:xfrm>
            <a:off x="818140" y="4211379"/>
            <a:ext cx="7495963" cy="809965"/>
          </a:xfrm>
          <a:prstGeom prst="rect">
            <a:avLst/>
          </a:prstGeom>
        </p:spPr>
        <p:txBody>
          <a:bodyPr wrap="none">
            <a:spAutoFit/>
          </a:bodyPr>
          <a:lstStyle/>
          <a:p>
            <a:pPr>
              <a:lnSpc>
                <a:spcPct val="150000"/>
              </a:lnSpc>
            </a:pPr>
            <a:r>
              <a:rPr lang="vi-VN"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Mấy chị em chơi trò đi học cùng nhau.</a:t>
            </a:r>
          </a:p>
        </p:txBody>
      </p:sp>
    </p:spTree>
    <p:extLst>
      <p:ext uri="{BB962C8B-B14F-4D97-AF65-F5344CB8AC3E}">
        <p14:creationId xmlns:p14="http://schemas.microsoft.com/office/powerpoint/2010/main" val="25803857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barn(inVertical)">
                                      <p:cBhvr>
                                        <p:cTn id="11" dur="500"/>
                                        <p:tgtEl>
                                          <p:spTgt spid="12"/>
                                        </p:tgtEl>
                                      </p:cBhvr>
                                    </p:animEffect>
                                  </p:childTnLst>
                                </p:cTn>
                              </p:par>
                            </p:childTnLst>
                          </p:cTn>
                        </p:par>
                        <p:par>
                          <p:cTn id="12" fill="hold">
                            <p:stCondLst>
                              <p:cond delay="500"/>
                            </p:stCondLst>
                            <p:childTnLst>
                              <p:par>
                                <p:cTn id="13" presetID="16" presetClass="entr" presetSubtype="21" fill="hold" grpId="0"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12"/>
                                        </p:tgtEl>
                                      </p:cBhvr>
                                    </p:animEffect>
                                    <p:set>
                                      <p:cBhvr>
                                        <p:cTn id="20" dur="1" fill="hold">
                                          <p:stCondLst>
                                            <p:cond delay="499"/>
                                          </p:stCondLst>
                                        </p:cTn>
                                        <p:tgtEl>
                                          <p:spTgt spid="12"/>
                                        </p:tgtEl>
                                        <p:attrNameLst>
                                          <p:attrName>style.visibility</p:attrName>
                                        </p:attrNameLst>
                                      </p:cBhvr>
                                      <p:to>
                                        <p:strVal val="hidden"/>
                                      </p:to>
                                    </p:set>
                                  </p:childTnLst>
                                </p:cTn>
                              </p:par>
                              <p:par>
                                <p:cTn id="21" presetID="10" presetClass="exit" presetSubtype="0" fill="hold" grpId="1" nodeType="withEffect">
                                  <p:stCondLst>
                                    <p:cond delay="0"/>
                                  </p:stCondLst>
                                  <p:childTnLst>
                                    <p:animEffect transition="out" filter="fade">
                                      <p:cBhvr>
                                        <p:cTn id="22" dur="500"/>
                                        <p:tgtEl>
                                          <p:spTgt spid="13"/>
                                        </p:tgtEl>
                                      </p:cBhvr>
                                    </p:animEffect>
                                    <p:set>
                                      <p:cBhvr>
                                        <p:cTn id="23" dur="1" fill="hold">
                                          <p:stCondLst>
                                            <p:cond delay="499"/>
                                          </p:stCondLst>
                                        </p:cTn>
                                        <p:tgtEl>
                                          <p:spTgt spid="13"/>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 calcmode="lin" valueType="num">
                                      <p:cBhvr additive="base">
                                        <p:cTn id="28" dur="500" fill="hold"/>
                                        <p:tgtEl>
                                          <p:spTgt spid="17"/>
                                        </p:tgtEl>
                                        <p:attrNameLst>
                                          <p:attrName>ppt_x</p:attrName>
                                        </p:attrNameLst>
                                      </p:cBhvr>
                                      <p:tavLst>
                                        <p:tav tm="0">
                                          <p:val>
                                            <p:strVal val="0-#ppt_w/2"/>
                                          </p:val>
                                        </p:tav>
                                        <p:tav tm="100000">
                                          <p:val>
                                            <p:strVal val="#ppt_x"/>
                                          </p:val>
                                        </p:tav>
                                      </p:tavLst>
                                    </p:anim>
                                    <p:anim calcmode="lin" valueType="num">
                                      <p:cBhvr additive="base">
                                        <p:cTn id="29" dur="5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1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A48DCB3E-834E-4096-8A36-FDC63C69FAE7}"/>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a:off x="7830355" y="1611415"/>
            <a:ext cx="3038525" cy="5828932"/>
          </a:xfrm>
          <a:prstGeom prst="rect">
            <a:avLst/>
          </a:prstGeom>
        </p:spPr>
      </p:pic>
      <p:sp>
        <p:nvSpPr>
          <p:cNvPr id="13" name="Rounded Rectangular Callout 54">
            <a:extLst>
              <a:ext uri="{FF2B5EF4-FFF2-40B4-BE49-F238E27FC236}">
                <a16:creationId xmlns:a16="http://schemas.microsoft.com/office/drawing/2014/main" id="{81D7579E-F5B8-4B4A-ADC9-DF0731DD27AA}"/>
              </a:ext>
            </a:extLst>
          </p:cNvPr>
          <p:cNvSpPr/>
          <p:nvPr/>
        </p:nvSpPr>
        <p:spPr>
          <a:xfrm>
            <a:off x="6781801" y="90151"/>
            <a:ext cx="5248274" cy="2129174"/>
          </a:xfrm>
          <a:prstGeom prst="wedgeRoundRectCallout">
            <a:avLst>
              <a:gd name="adj1" fmla="val -32291"/>
              <a:gd name="adj2" fmla="val 70267"/>
              <a:gd name="adj3" fmla="val 16667"/>
            </a:avLst>
          </a:prstGeom>
          <a:solidFill>
            <a:sysClr val="window" lastClr="FFFFFF"/>
          </a:solidFill>
          <a:ln w="76200" cap="flat" cmpd="sng" algn="ctr">
            <a:solidFill>
              <a:srgbClr val="70AD47">
                <a:lumMod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Em đưa ra ý kiến của bản thân.</a:t>
            </a:r>
          </a:p>
        </p:txBody>
      </p:sp>
      <p:grpSp>
        <p:nvGrpSpPr>
          <p:cNvPr id="14" name="Group 13">
            <a:extLst>
              <a:ext uri="{FF2B5EF4-FFF2-40B4-BE49-F238E27FC236}">
                <a16:creationId xmlns:a16="http://schemas.microsoft.com/office/drawing/2014/main" id="{967050B5-A35E-4F9A-890B-85DCD5C598D0}"/>
              </a:ext>
            </a:extLst>
          </p:cNvPr>
          <p:cNvGrpSpPr/>
          <p:nvPr/>
        </p:nvGrpSpPr>
        <p:grpSpPr>
          <a:xfrm>
            <a:off x="-304800" y="742950"/>
            <a:ext cx="7658100" cy="3543843"/>
            <a:chOff x="929679" y="-624353"/>
            <a:chExt cx="7949254" cy="3653846"/>
          </a:xfrm>
        </p:grpSpPr>
        <p:pic>
          <p:nvPicPr>
            <p:cNvPr id="15" name="Picture 14">
              <a:extLst>
                <a:ext uri="{FF2B5EF4-FFF2-40B4-BE49-F238E27FC236}">
                  <a16:creationId xmlns:a16="http://schemas.microsoft.com/office/drawing/2014/main" id="{DABB7D8E-DA65-40EE-9353-52638694D84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9679" y="-624353"/>
              <a:ext cx="7949254" cy="3653846"/>
            </a:xfrm>
            <a:prstGeom prst="rect">
              <a:avLst/>
            </a:prstGeom>
          </p:spPr>
        </p:pic>
        <p:sp>
          <p:nvSpPr>
            <p:cNvPr id="16" name="Rectangle 15">
              <a:extLst>
                <a:ext uri="{FF2B5EF4-FFF2-40B4-BE49-F238E27FC236}">
                  <a16:creationId xmlns:a16="http://schemas.microsoft.com/office/drawing/2014/main" id="{F971E557-D132-49A1-94DF-19AE945995D0}"/>
                </a:ext>
              </a:extLst>
            </p:cNvPr>
            <p:cNvSpPr/>
            <p:nvPr/>
          </p:nvSpPr>
          <p:spPr>
            <a:xfrm>
              <a:off x="1982687" y="674277"/>
              <a:ext cx="5843238" cy="88062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 Trong câu chuyện trên, em thích bạn nhỏ nào nhất?</a:t>
              </a:r>
            </a:p>
          </p:txBody>
        </p:sp>
      </p:grpSp>
      <p:sp>
        <p:nvSpPr>
          <p:cNvPr id="17" name="Rectangle 16">
            <a:extLst>
              <a:ext uri="{FF2B5EF4-FFF2-40B4-BE49-F238E27FC236}">
                <a16:creationId xmlns:a16="http://schemas.microsoft.com/office/drawing/2014/main" id="{3CD90DB0-B5CB-4758-984D-CDB691D00FB3}"/>
              </a:ext>
            </a:extLst>
          </p:cNvPr>
          <p:cNvSpPr/>
          <p:nvPr/>
        </p:nvSpPr>
        <p:spPr>
          <a:xfrm>
            <a:off x="532596" y="3792000"/>
            <a:ext cx="7658100" cy="1754326"/>
          </a:xfrm>
          <a:prstGeom prst="rect">
            <a:avLst/>
          </a:prstGeom>
        </p:spPr>
        <p:txBody>
          <a:bodyPr wrap="square">
            <a:spAutoFit/>
          </a:bodyPr>
          <a:lstStyle/>
          <a:p>
            <a:pPr lvl="0" algn="just"/>
            <a:r>
              <a:rPr lang="vi-VN"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Trong câu chuyện trên, em thích bạn Bé nhất. Bạn Bé dù nhỏ tuổi nhưng lúc đóng làm cô giáo lại rất ra dáng.</a:t>
            </a:r>
          </a:p>
        </p:txBody>
      </p:sp>
    </p:spTree>
    <p:extLst>
      <p:ext uri="{BB962C8B-B14F-4D97-AF65-F5344CB8AC3E}">
        <p14:creationId xmlns:p14="http://schemas.microsoft.com/office/powerpoint/2010/main" val="18832121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barn(inVertical)">
                                      <p:cBhvr>
                                        <p:cTn id="11" dur="500"/>
                                        <p:tgtEl>
                                          <p:spTgt spid="12"/>
                                        </p:tgtEl>
                                      </p:cBhvr>
                                    </p:animEffect>
                                  </p:childTnLst>
                                </p:cTn>
                              </p:par>
                            </p:childTnLst>
                          </p:cTn>
                        </p:par>
                        <p:par>
                          <p:cTn id="12" fill="hold">
                            <p:stCondLst>
                              <p:cond delay="500"/>
                            </p:stCondLst>
                            <p:childTnLst>
                              <p:par>
                                <p:cTn id="13" presetID="16" presetClass="entr" presetSubtype="21" fill="hold" grpId="0"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12"/>
                                        </p:tgtEl>
                                      </p:cBhvr>
                                    </p:animEffect>
                                    <p:set>
                                      <p:cBhvr>
                                        <p:cTn id="20" dur="1" fill="hold">
                                          <p:stCondLst>
                                            <p:cond delay="499"/>
                                          </p:stCondLst>
                                        </p:cTn>
                                        <p:tgtEl>
                                          <p:spTgt spid="12"/>
                                        </p:tgtEl>
                                        <p:attrNameLst>
                                          <p:attrName>style.visibility</p:attrName>
                                        </p:attrNameLst>
                                      </p:cBhvr>
                                      <p:to>
                                        <p:strVal val="hidden"/>
                                      </p:to>
                                    </p:set>
                                  </p:childTnLst>
                                </p:cTn>
                              </p:par>
                              <p:par>
                                <p:cTn id="21" presetID="10" presetClass="exit" presetSubtype="0" fill="hold" grpId="1" nodeType="withEffect">
                                  <p:stCondLst>
                                    <p:cond delay="0"/>
                                  </p:stCondLst>
                                  <p:childTnLst>
                                    <p:animEffect transition="out" filter="fade">
                                      <p:cBhvr>
                                        <p:cTn id="22" dur="500"/>
                                        <p:tgtEl>
                                          <p:spTgt spid="13"/>
                                        </p:tgtEl>
                                      </p:cBhvr>
                                    </p:animEffect>
                                    <p:set>
                                      <p:cBhvr>
                                        <p:cTn id="23" dur="1" fill="hold">
                                          <p:stCondLst>
                                            <p:cond delay="499"/>
                                          </p:stCondLst>
                                        </p:cTn>
                                        <p:tgtEl>
                                          <p:spTgt spid="13"/>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 calcmode="lin" valueType="num">
                                      <p:cBhvr additive="base">
                                        <p:cTn id="28" dur="500" fill="hold"/>
                                        <p:tgtEl>
                                          <p:spTgt spid="17"/>
                                        </p:tgtEl>
                                        <p:attrNameLst>
                                          <p:attrName>ppt_x</p:attrName>
                                        </p:attrNameLst>
                                      </p:cBhvr>
                                      <p:tavLst>
                                        <p:tav tm="0">
                                          <p:val>
                                            <p:strVal val="0-#ppt_w/2"/>
                                          </p:val>
                                        </p:tav>
                                        <p:tav tm="100000">
                                          <p:val>
                                            <p:strVal val="#ppt_x"/>
                                          </p:val>
                                        </p:tav>
                                      </p:tavLst>
                                    </p:anim>
                                    <p:anim calcmode="lin" valueType="num">
                                      <p:cBhvr additive="base">
                                        <p:cTn id="29" dur="5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1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4" descr="E:\素材\卡通\包图网_113555幼儿园开园典礼卡通背景展板\1.jpg1"/>
          <p:cNvPicPr>
            <a:picLocks noChangeAspect="1" noChangeArrowheads="1"/>
          </p:cNvPicPr>
          <p:nvPr/>
        </p:nvPicPr>
        <p:blipFill>
          <a:blip r:embed="rId3"/>
          <a:srcRect/>
          <a:stretch>
            <a:fillRect/>
          </a:stretch>
        </p:blipFill>
        <p:spPr bwMode="auto">
          <a:xfrm>
            <a:off x="0" y="1905"/>
            <a:ext cx="12188190" cy="6934200"/>
          </a:xfrm>
          <a:prstGeom prst="rect">
            <a:avLst/>
          </a:prstGeom>
          <a:noFill/>
          <a:extLst>
            <a:ext uri="{909E8E84-426E-40DD-AFC4-6F175D3DCCD1}">
              <a14:hiddenFill xmlns:a14="http://schemas.microsoft.com/office/drawing/2010/main">
                <a:solidFill>
                  <a:srgbClr val="FFFFFF"/>
                </a:solidFill>
              </a14:hiddenFill>
            </a:ext>
          </a:extLst>
        </p:spPr>
      </p:pic>
      <p:grpSp>
        <p:nvGrpSpPr>
          <p:cNvPr id="7" name="组合 6"/>
          <p:cNvGrpSpPr/>
          <p:nvPr/>
        </p:nvGrpSpPr>
        <p:grpSpPr>
          <a:xfrm>
            <a:off x="550478" y="0"/>
            <a:ext cx="8948170" cy="6173629"/>
            <a:chOff x="1090024" y="-330337"/>
            <a:chExt cx="10482104" cy="7230965"/>
          </a:xfrm>
        </p:grpSpPr>
        <p:pic>
          <p:nvPicPr>
            <p:cNvPr id="8" name="图片 7" descr="E:\素材\卡通\94f93910acd7e631d9b24a34ca81551c.png94f93910acd7e631d9b24a34ca81551c"/>
            <p:cNvPicPr>
              <a:picLocks noChangeAspect="1"/>
            </p:cNvPicPr>
            <p:nvPr/>
          </p:nvPicPr>
          <p:blipFill>
            <a:blip r:embed="rId4"/>
            <a:srcRect/>
            <a:stretch>
              <a:fillRect/>
            </a:stretch>
          </p:blipFill>
          <p:spPr>
            <a:xfrm>
              <a:off x="1382709" y="630594"/>
              <a:ext cx="9406040" cy="6270034"/>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17101" y="2438945"/>
              <a:ext cx="835154" cy="801626"/>
            </a:xfrm>
            <a:prstGeom prst="rect">
              <a:avLst/>
            </a:prstGeom>
          </p:spPr>
        </p:pic>
        <p:pic>
          <p:nvPicPr>
            <p:cNvPr id="10" name="图片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0024" y="323423"/>
              <a:ext cx="2848963" cy="2294482"/>
            </a:xfrm>
            <a:prstGeom prst="rect">
              <a:avLst/>
            </a:prstGeom>
          </p:spPr>
        </p:pic>
        <p:pic>
          <p:nvPicPr>
            <p:cNvPr id="11" name="图片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728338" y="-330337"/>
              <a:ext cx="2843790" cy="2633477"/>
            </a:xfrm>
            <a:prstGeom prst="rect">
              <a:avLst/>
            </a:prstGeom>
          </p:spPr>
        </p:pic>
      </p:grpSp>
      <p:pic>
        <p:nvPicPr>
          <p:cNvPr id="41" name="图片 40" descr="E:\素材\卡通\包图网_60675六一儿童节文艺汇演背景六一放飞梦想展板\1.png1"/>
          <p:cNvPicPr>
            <a:picLocks noChangeAspect="1"/>
          </p:cNvPicPr>
          <p:nvPr/>
        </p:nvPicPr>
        <p:blipFill>
          <a:blip r:embed="rId8"/>
          <a:srcRect/>
          <a:stretch>
            <a:fillRect/>
          </a:stretch>
        </p:blipFill>
        <p:spPr>
          <a:xfrm>
            <a:off x="8139748" y="4248150"/>
            <a:ext cx="2717800" cy="2687955"/>
          </a:xfrm>
          <a:prstGeom prst="rect">
            <a:avLst/>
          </a:prstGeom>
        </p:spPr>
      </p:pic>
      <p:sp>
        <p:nvSpPr>
          <p:cNvPr id="42" name="文本框 18">
            <a:extLst>
              <a:ext uri="{FF2B5EF4-FFF2-40B4-BE49-F238E27FC236}">
                <a16:creationId xmlns:a16="http://schemas.microsoft.com/office/drawing/2014/main" id="{9BD80DD6-A199-47BC-935A-BAB56E1CEB00}"/>
              </a:ext>
            </a:extLst>
          </p:cNvPr>
          <p:cNvSpPr txBox="1"/>
          <p:nvPr/>
        </p:nvSpPr>
        <p:spPr>
          <a:xfrm>
            <a:off x="2240427" y="2989192"/>
            <a:ext cx="5149383"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6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Đọc</a:t>
            </a:r>
            <a:r>
              <a:rPr lang="en-US" altLang="zh-CN" sz="6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6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hiểu</a:t>
            </a:r>
            <a:endParaRPr kumimoji="0" lang="zh-CN" altLang="en-US" sz="6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4" name="文本框 18">
            <a:extLst>
              <a:ext uri="{FF2B5EF4-FFF2-40B4-BE49-F238E27FC236}">
                <a16:creationId xmlns:a16="http://schemas.microsoft.com/office/drawing/2014/main" id="{12FC4A88-212C-4114-92AE-8BA7DEA72148}"/>
              </a:ext>
            </a:extLst>
          </p:cNvPr>
          <p:cNvSpPr txBox="1"/>
          <p:nvPr/>
        </p:nvSpPr>
        <p:spPr>
          <a:xfrm>
            <a:off x="1919780" y="1854469"/>
            <a:ext cx="5602520"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800" b="1" i="0" u="none" strike="noStrike" kern="1200" cap="none" spc="0" normalizeH="0" baseline="0" noProof="0" dirty="0">
                <a:ln>
                  <a:noFill/>
                </a:ln>
                <a:solidFill>
                  <a:srgbClr val="FF0000"/>
                </a:solidFill>
                <a:effectLst/>
                <a:uLnTx/>
                <a:uFillTx/>
                <a:latin typeface="UTM Avo" panose="02040603050506020204" pitchFamily="18" charset="0"/>
                <a:ea typeface="仓耳今楷05-6763 W05" panose="02020400000000000000" pitchFamily="18" charset="-122"/>
                <a:cs typeface="+mn-cs"/>
              </a:rPr>
              <a:t>2</a:t>
            </a:r>
            <a:endParaRPr kumimoji="0" lang="zh-CN" altLang="en-US" sz="8800" b="1" i="0" u="none" strike="noStrike" kern="1200" cap="none" spc="0" normalizeH="0" baseline="0" noProof="0" dirty="0">
              <a:ln>
                <a:noFill/>
              </a:ln>
              <a:solidFill>
                <a:srgbClr val="FF0000"/>
              </a:solidFill>
              <a:effectLst/>
              <a:uLnTx/>
              <a:uFillTx/>
              <a:latin typeface="UTM Avo" panose="02040603050506020204" pitchFamily="18" charset="0"/>
              <a:ea typeface="仓耳今楷05-6763 W05" panose="02020400000000000000" pitchFamily="18" charset="-122"/>
              <a:cs typeface="+mn-cs"/>
            </a:endParaRPr>
          </a:p>
        </p:txBody>
      </p:sp>
      <p:pic>
        <p:nvPicPr>
          <p:cNvPr id="12" name="Picture 11" descr="Shape&#10;&#10;Description automatically generated with medium confidence">
            <a:extLst>
              <a:ext uri="{FF2B5EF4-FFF2-40B4-BE49-F238E27FC236}">
                <a16:creationId xmlns:a16="http://schemas.microsoft.com/office/drawing/2014/main" id="{F047DD52-6C74-4D3B-9D5B-8F13679B4ED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87025" y="5231130"/>
            <a:ext cx="1704975" cy="1704975"/>
          </a:xfrm>
          <a:prstGeom prst="rect">
            <a:avLst/>
          </a:prstGeom>
        </p:spPr>
      </p:pic>
    </p:spTree>
    <p:extLst>
      <p:ext uri="{BB962C8B-B14F-4D97-AF65-F5344CB8AC3E}">
        <p14:creationId xmlns:p14="http://schemas.microsoft.com/office/powerpoint/2010/main" val="41908864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1000"/>
                                        <p:tgtEl>
                                          <p:spTgt spid="41"/>
                                        </p:tgtEl>
                                      </p:cBhvr>
                                    </p:animEffect>
                                    <p:anim calcmode="lin" valueType="num">
                                      <p:cBhvr>
                                        <p:cTn id="8" dur="1000" fill="hold"/>
                                        <p:tgtEl>
                                          <p:spTgt spid="41"/>
                                        </p:tgtEl>
                                        <p:attrNameLst>
                                          <p:attrName>ppt_x</p:attrName>
                                        </p:attrNameLst>
                                      </p:cBhvr>
                                      <p:tavLst>
                                        <p:tav tm="0">
                                          <p:val>
                                            <p:strVal val="#ppt_x"/>
                                          </p:val>
                                        </p:tav>
                                        <p:tav tm="100000">
                                          <p:val>
                                            <p:strVal val="#ppt_x"/>
                                          </p:val>
                                        </p:tav>
                                      </p:tavLst>
                                    </p:anim>
                                    <p:anim calcmode="lin" valueType="num">
                                      <p:cBhvr>
                                        <p:cTn id="9"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F2D278D6-E141-4BB9-AB0F-FB2AF73F4264}"/>
              </a:ext>
            </a:extLst>
          </p:cNvPr>
          <p:cNvSpPr/>
          <p:nvPr/>
        </p:nvSpPr>
        <p:spPr>
          <a:xfrm>
            <a:off x="581025" y="742950"/>
            <a:ext cx="10953750" cy="5666727"/>
          </a:xfrm>
          <a:prstGeom prst="roundRect">
            <a:avLst/>
          </a:prstGeom>
          <a:ln w="57150">
            <a:solidFill>
              <a:srgbClr val="002060"/>
            </a:solidFill>
          </a:ln>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 name="Picture 2">
            <a:extLst>
              <a:ext uri="{FF2B5EF4-FFF2-40B4-BE49-F238E27FC236}">
                <a16:creationId xmlns:a16="http://schemas.microsoft.com/office/drawing/2014/main" id="{0EC3B812-AE4C-4D9E-8C21-2AC080024A3A}"/>
              </a:ext>
            </a:extLst>
          </p:cNvPr>
          <p:cNvPicPr>
            <a:picLocks noChangeAspect="1"/>
          </p:cNvPicPr>
          <p:nvPr/>
        </p:nvPicPr>
        <p:blipFill>
          <a:blip r:embed="rId3"/>
          <a:stretch>
            <a:fillRect/>
          </a:stretch>
        </p:blipFill>
        <p:spPr>
          <a:xfrm>
            <a:off x="3510672" y="-88172"/>
            <a:ext cx="5608806" cy="1072989"/>
          </a:xfrm>
          <a:prstGeom prst="rect">
            <a:avLst/>
          </a:prstGeom>
        </p:spPr>
      </p:pic>
      <p:pic>
        <p:nvPicPr>
          <p:cNvPr id="6" name="Picture 5">
            <a:extLst>
              <a:ext uri="{FF2B5EF4-FFF2-40B4-BE49-F238E27FC236}">
                <a16:creationId xmlns:a16="http://schemas.microsoft.com/office/drawing/2014/main" id="{24CE8B51-D8A1-4E2F-A2A3-3B24DE516BE2}"/>
              </a:ext>
            </a:extLst>
          </p:cNvPr>
          <p:cNvPicPr>
            <a:picLocks noChangeAspect="1"/>
          </p:cNvPicPr>
          <p:nvPr/>
        </p:nvPicPr>
        <p:blipFill>
          <a:blip r:embed="rId4"/>
          <a:stretch>
            <a:fillRect/>
          </a:stretch>
        </p:blipFill>
        <p:spPr>
          <a:xfrm>
            <a:off x="6096000" y="4819650"/>
            <a:ext cx="6096000" cy="2038350"/>
          </a:xfrm>
          <a:prstGeom prst="rect">
            <a:avLst/>
          </a:prstGeom>
        </p:spPr>
      </p:pic>
      <p:sp>
        <p:nvSpPr>
          <p:cNvPr id="18" name="TextBox 17">
            <a:extLst>
              <a:ext uri="{FF2B5EF4-FFF2-40B4-BE49-F238E27FC236}">
                <a16:creationId xmlns:a16="http://schemas.microsoft.com/office/drawing/2014/main" id="{3236F99A-6DF1-4808-8702-CA6C2F792347}"/>
              </a:ext>
            </a:extLst>
          </p:cNvPr>
          <p:cNvSpPr txBox="1"/>
          <p:nvPr/>
        </p:nvSpPr>
        <p:spPr>
          <a:xfrm>
            <a:off x="904875" y="827632"/>
            <a:ext cx="3962400" cy="4893647"/>
          </a:xfrm>
          <a:prstGeom prst="rect">
            <a:avLst/>
          </a:prstGeom>
          <a:noFill/>
        </p:spPr>
        <p:txBody>
          <a:bodyPr wrap="square" rtlCol="0">
            <a:spAutoFit/>
          </a:bodyPr>
          <a:lstStyle/>
          <a:p>
            <a:r>
              <a:rPr lang="vi-VN" sz="2600" dirty="0">
                <a:latin typeface="Arial-Rounded" panose="020B0500000000000000" pitchFamily="34" charset="0"/>
                <a:ea typeface="Arial-Rounded" panose="020B0500000000000000" pitchFamily="34" charset="0"/>
                <a:cs typeface="Arial-Rounded" panose="020B0500000000000000" pitchFamily="34" charset="0"/>
              </a:rPr>
              <a:t>Bút chì xanh đỏ</a:t>
            </a:r>
          </a:p>
          <a:p>
            <a:r>
              <a:rPr lang="vi-VN" sz="2600" dirty="0">
                <a:latin typeface="Arial-Rounded" panose="020B0500000000000000" pitchFamily="34" charset="0"/>
                <a:ea typeface="Arial-Rounded" panose="020B0500000000000000" pitchFamily="34" charset="0"/>
                <a:cs typeface="Arial-Rounded" panose="020B0500000000000000" pitchFamily="34" charset="0"/>
              </a:rPr>
              <a:t>Em gọt hai đầu</a:t>
            </a:r>
          </a:p>
          <a:p>
            <a:r>
              <a:rPr lang="vi-VN" sz="2600" dirty="0">
                <a:latin typeface="Arial-Rounded" panose="020B0500000000000000" pitchFamily="34" charset="0"/>
                <a:ea typeface="Arial-Rounded" panose="020B0500000000000000" pitchFamily="34" charset="0"/>
                <a:cs typeface="Arial-Rounded" panose="020B0500000000000000" pitchFamily="34" charset="0"/>
              </a:rPr>
              <a:t>Em thử hai màu</a:t>
            </a:r>
          </a:p>
          <a:p>
            <a:r>
              <a:rPr lang="vi-VN" sz="2600" dirty="0">
                <a:latin typeface="Arial-Rounded" panose="020B0500000000000000" pitchFamily="34" charset="0"/>
                <a:ea typeface="Arial-Rounded" panose="020B0500000000000000" pitchFamily="34" charset="0"/>
                <a:cs typeface="Arial-Rounded" panose="020B0500000000000000" pitchFamily="34" charset="0"/>
              </a:rPr>
              <a:t>Xanh tươi, đỏ thắm.</a:t>
            </a:r>
          </a:p>
          <a:p>
            <a:endParaRPr lang="vi-VN" sz="2600" dirty="0">
              <a:latin typeface="Arial-Rounded" panose="020B0500000000000000" pitchFamily="34" charset="0"/>
              <a:ea typeface="Arial-Rounded" panose="020B0500000000000000" pitchFamily="34" charset="0"/>
              <a:cs typeface="Arial-Rounded" panose="020B0500000000000000" pitchFamily="34" charset="0"/>
            </a:endParaRPr>
          </a:p>
          <a:p>
            <a:r>
              <a:rPr lang="vi-VN" sz="2600" dirty="0">
                <a:latin typeface="Arial-Rounded" panose="020B0500000000000000" pitchFamily="34" charset="0"/>
                <a:ea typeface="Arial-Rounded" panose="020B0500000000000000" pitchFamily="34" charset="0"/>
                <a:cs typeface="Arial-Rounded" panose="020B0500000000000000" pitchFamily="34" charset="0"/>
              </a:rPr>
              <a:t>Em vẽ làng xóm</a:t>
            </a:r>
          </a:p>
          <a:p>
            <a:r>
              <a:rPr lang="vi-VN" sz="2600" dirty="0">
                <a:latin typeface="Arial-Rounded" panose="020B0500000000000000" pitchFamily="34" charset="0"/>
                <a:ea typeface="Arial-Rounded" panose="020B0500000000000000" pitchFamily="34" charset="0"/>
                <a:cs typeface="Arial-Rounded" panose="020B0500000000000000" pitchFamily="34" charset="0"/>
              </a:rPr>
              <a:t>Tre xanh, lúa xanh</a:t>
            </a:r>
          </a:p>
          <a:p>
            <a:r>
              <a:rPr lang="vi-VN" sz="2600" dirty="0">
                <a:latin typeface="Arial-Rounded" panose="020B0500000000000000" pitchFamily="34" charset="0"/>
                <a:ea typeface="Arial-Rounded" panose="020B0500000000000000" pitchFamily="34" charset="0"/>
                <a:cs typeface="Arial-Rounded" panose="020B0500000000000000" pitchFamily="34" charset="0"/>
              </a:rPr>
              <a:t>Sông máng lượn quanh</a:t>
            </a:r>
          </a:p>
          <a:p>
            <a:r>
              <a:rPr lang="vi-VN" sz="2600" dirty="0">
                <a:latin typeface="Arial-Rounded" panose="020B0500000000000000" pitchFamily="34" charset="0"/>
                <a:ea typeface="Arial-Rounded" panose="020B0500000000000000" pitchFamily="34" charset="0"/>
                <a:cs typeface="Arial-Rounded" panose="020B0500000000000000" pitchFamily="34" charset="0"/>
              </a:rPr>
              <a:t>Một màu xanh mát</a:t>
            </a:r>
          </a:p>
          <a:p>
            <a:r>
              <a:rPr lang="vi-VN" sz="2600" dirty="0">
                <a:latin typeface="Arial-Rounded" panose="020B0500000000000000" pitchFamily="34" charset="0"/>
                <a:ea typeface="Arial-Rounded" panose="020B0500000000000000" pitchFamily="34" charset="0"/>
                <a:cs typeface="Arial-Rounded" panose="020B0500000000000000" pitchFamily="34" charset="0"/>
              </a:rPr>
              <a:t>Trời mây bát ngát</a:t>
            </a:r>
          </a:p>
          <a:p>
            <a:r>
              <a:rPr lang="vi-VN" sz="2600" dirty="0">
                <a:latin typeface="Arial-Rounded" panose="020B0500000000000000" pitchFamily="34" charset="0"/>
                <a:ea typeface="Arial-Rounded" panose="020B0500000000000000" pitchFamily="34" charset="0"/>
                <a:cs typeface="Arial-Rounded" panose="020B0500000000000000" pitchFamily="34" charset="0"/>
              </a:rPr>
              <a:t>Xanh ngắt mùa thu</a:t>
            </a:r>
          </a:p>
          <a:p>
            <a:r>
              <a:rPr lang="vi-VN" sz="2600" dirty="0">
                <a:latin typeface="Arial-Rounded" panose="020B0500000000000000" pitchFamily="34" charset="0"/>
                <a:ea typeface="Arial-Rounded" panose="020B0500000000000000" pitchFamily="34" charset="0"/>
                <a:cs typeface="Arial-Rounded" panose="020B0500000000000000" pitchFamily="34" charset="0"/>
              </a:rPr>
              <a:t>Xanh màu ước mơ...</a:t>
            </a:r>
            <a:endParaRPr lang="en-US" sz="26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9" name="TextBox 18">
            <a:extLst>
              <a:ext uri="{FF2B5EF4-FFF2-40B4-BE49-F238E27FC236}">
                <a16:creationId xmlns:a16="http://schemas.microsoft.com/office/drawing/2014/main" id="{C4A2D2BD-73DF-4D7F-9A74-2BB44A5400AE}"/>
              </a:ext>
            </a:extLst>
          </p:cNvPr>
          <p:cNvSpPr txBox="1"/>
          <p:nvPr/>
        </p:nvSpPr>
        <p:spPr>
          <a:xfrm>
            <a:off x="4953000" y="733246"/>
            <a:ext cx="3962400" cy="4493538"/>
          </a:xfrm>
          <a:prstGeom prst="rect">
            <a:avLst/>
          </a:prstGeom>
          <a:noFill/>
        </p:spPr>
        <p:txBody>
          <a:bodyPr wrap="square" rtlCol="0">
            <a:spAutoFit/>
          </a:bodyPr>
          <a:lstStyle/>
          <a:p>
            <a:r>
              <a:rPr lang="vi-VN" sz="2600" dirty="0">
                <a:latin typeface="Arial-Rounded" panose="020B0500000000000000" pitchFamily="34" charset="0"/>
                <a:ea typeface="Arial-Rounded" panose="020B0500000000000000" pitchFamily="34" charset="0"/>
                <a:cs typeface="Arial-Rounded" panose="020B0500000000000000" pitchFamily="34" charset="0"/>
              </a:rPr>
              <a:t>Em quay đầu đỏ</a:t>
            </a:r>
          </a:p>
          <a:p>
            <a:r>
              <a:rPr lang="vi-VN" sz="2600" dirty="0">
                <a:latin typeface="Arial-Rounded" panose="020B0500000000000000" pitchFamily="34" charset="0"/>
                <a:ea typeface="Arial-Rounded" panose="020B0500000000000000" pitchFamily="34" charset="0"/>
                <a:cs typeface="Arial-Rounded" panose="020B0500000000000000" pitchFamily="34" charset="0"/>
              </a:rPr>
              <a:t>Vẽ nhà em ở</a:t>
            </a:r>
          </a:p>
          <a:p>
            <a:r>
              <a:rPr lang="vi-VN" sz="2600" dirty="0">
                <a:latin typeface="Arial-Rounded" panose="020B0500000000000000" pitchFamily="34" charset="0"/>
                <a:ea typeface="Arial-Rounded" panose="020B0500000000000000" pitchFamily="34" charset="0"/>
                <a:cs typeface="Arial-Rounded" panose="020B0500000000000000" pitchFamily="34" charset="0"/>
              </a:rPr>
              <a:t>Mái ngói đỏ tươi</a:t>
            </a:r>
          </a:p>
          <a:p>
            <a:r>
              <a:rPr lang="vi-VN" sz="2600" dirty="0">
                <a:latin typeface="Arial-Rounded" panose="020B0500000000000000" pitchFamily="34" charset="0"/>
                <a:ea typeface="Arial-Rounded" panose="020B0500000000000000" pitchFamily="34" charset="0"/>
                <a:cs typeface="Arial-Rounded" panose="020B0500000000000000" pitchFamily="34" charset="0"/>
              </a:rPr>
              <a:t>Trường học trên đồi</a:t>
            </a:r>
          </a:p>
          <a:p>
            <a:r>
              <a:rPr lang="vi-VN" sz="2600" dirty="0">
                <a:latin typeface="Arial-Rounded" panose="020B0500000000000000" pitchFamily="34" charset="0"/>
                <a:ea typeface="Arial-Rounded" panose="020B0500000000000000" pitchFamily="34" charset="0"/>
                <a:cs typeface="Arial-Rounded" panose="020B0500000000000000" pitchFamily="34" charset="0"/>
              </a:rPr>
              <a:t>Em tô đỏ thắm</a:t>
            </a:r>
          </a:p>
          <a:p>
            <a:r>
              <a:rPr lang="vi-VN" sz="2600" dirty="0">
                <a:latin typeface="Arial-Rounded" panose="020B0500000000000000" pitchFamily="34" charset="0"/>
                <a:ea typeface="Arial-Rounded" panose="020B0500000000000000" pitchFamily="34" charset="0"/>
                <a:cs typeface="Arial-Rounded" panose="020B0500000000000000" pitchFamily="34" charset="0"/>
              </a:rPr>
              <a:t>Cây gạo đầu xóm</a:t>
            </a:r>
          </a:p>
          <a:p>
            <a:r>
              <a:rPr lang="vi-VN" sz="2600" dirty="0">
                <a:latin typeface="Arial-Rounded" panose="020B0500000000000000" pitchFamily="34" charset="0"/>
                <a:ea typeface="Arial-Rounded" panose="020B0500000000000000" pitchFamily="34" charset="0"/>
                <a:cs typeface="Arial-Rounded" panose="020B0500000000000000" pitchFamily="34" charset="0"/>
              </a:rPr>
              <a:t>Hoa nở chói ngời</a:t>
            </a:r>
          </a:p>
          <a:p>
            <a:r>
              <a:rPr lang="vi-VN" sz="2600" dirty="0">
                <a:latin typeface="Arial-Rounded" panose="020B0500000000000000" pitchFamily="34" charset="0"/>
                <a:ea typeface="Arial-Rounded" panose="020B0500000000000000" pitchFamily="34" charset="0"/>
                <a:cs typeface="Arial-Rounded" panose="020B0500000000000000" pitchFamily="34" charset="0"/>
              </a:rPr>
              <a:t>A! nắng lên rồi</a:t>
            </a:r>
          </a:p>
          <a:p>
            <a:r>
              <a:rPr lang="vi-VN" sz="2600" dirty="0">
                <a:latin typeface="Arial-Rounded" panose="020B0500000000000000" pitchFamily="34" charset="0"/>
                <a:ea typeface="Arial-Rounded" panose="020B0500000000000000" pitchFamily="34" charset="0"/>
                <a:cs typeface="Arial-Rounded" panose="020B0500000000000000" pitchFamily="34" charset="0"/>
              </a:rPr>
              <a:t>Mặt trời đỏ chót</a:t>
            </a:r>
          </a:p>
          <a:p>
            <a:r>
              <a:rPr lang="vi-VN" sz="2600" dirty="0">
                <a:latin typeface="Arial-Rounded" panose="020B0500000000000000" pitchFamily="34" charset="0"/>
                <a:ea typeface="Arial-Rounded" panose="020B0500000000000000" pitchFamily="34" charset="0"/>
                <a:cs typeface="Arial-Rounded" panose="020B0500000000000000" pitchFamily="34" charset="0"/>
              </a:rPr>
              <a:t>Lá cờ Tổ quốc</a:t>
            </a:r>
          </a:p>
          <a:p>
            <a:r>
              <a:rPr lang="vi-VN" sz="2600" dirty="0">
                <a:latin typeface="Arial-Rounded" panose="020B0500000000000000" pitchFamily="34" charset="0"/>
                <a:ea typeface="Arial-Rounded" panose="020B0500000000000000" pitchFamily="34" charset="0"/>
                <a:cs typeface="Arial-Rounded" panose="020B0500000000000000" pitchFamily="34" charset="0"/>
              </a:rPr>
              <a:t>Bay giữa trời xanh...</a:t>
            </a:r>
          </a:p>
        </p:txBody>
      </p:sp>
      <p:sp>
        <p:nvSpPr>
          <p:cNvPr id="13" name="TextBox 12">
            <a:extLst>
              <a:ext uri="{FF2B5EF4-FFF2-40B4-BE49-F238E27FC236}">
                <a16:creationId xmlns:a16="http://schemas.microsoft.com/office/drawing/2014/main" id="{0185EB8F-9843-4306-909C-39F5E5C6EFD3}"/>
              </a:ext>
            </a:extLst>
          </p:cNvPr>
          <p:cNvSpPr txBox="1"/>
          <p:nvPr/>
        </p:nvSpPr>
        <p:spPr>
          <a:xfrm>
            <a:off x="8429625" y="898554"/>
            <a:ext cx="3105150" cy="892552"/>
          </a:xfrm>
          <a:prstGeom prst="rect">
            <a:avLst/>
          </a:prstGeom>
          <a:noFill/>
        </p:spPr>
        <p:txBody>
          <a:bodyPr wrap="square" rtlCol="0">
            <a:spAutoFit/>
          </a:bodyPr>
          <a:lstStyle/>
          <a:p>
            <a:r>
              <a:rPr lang="vi-VN" sz="2600" dirty="0">
                <a:latin typeface="Arial-Rounded" panose="020B0500000000000000" pitchFamily="34" charset="0"/>
                <a:ea typeface="Arial-Rounded" panose="020B0500000000000000" pitchFamily="34" charset="0"/>
                <a:cs typeface="Arial-Rounded" panose="020B0500000000000000" pitchFamily="34" charset="0"/>
              </a:rPr>
              <a:t>Chị ơi bức tranh</a:t>
            </a:r>
          </a:p>
          <a:p>
            <a:r>
              <a:rPr lang="vi-VN" sz="2600" dirty="0">
                <a:latin typeface="Arial-Rounded" panose="020B0500000000000000" pitchFamily="34" charset="0"/>
                <a:ea typeface="Arial-Rounded" panose="020B0500000000000000" pitchFamily="34" charset="0"/>
                <a:cs typeface="Arial-Rounded" panose="020B0500000000000000" pitchFamily="34" charset="0"/>
              </a:rPr>
              <a:t>Quê ta đẹp quá!</a:t>
            </a:r>
            <a:endParaRPr lang="en-US" sz="2600" dirty="0"/>
          </a:p>
        </p:txBody>
      </p:sp>
      <p:sp>
        <p:nvSpPr>
          <p:cNvPr id="21" name="TextBox 20">
            <a:extLst>
              <a:ext uri="{FF2B5EF4-FFF2-40B4-BE49-F238E27FC236}">
                <a16:creationId xmlns:a16="http://schemas.microsoft.com/office/drawing/2014/main" id="{8F724A2A-2DDE-40B8-A806-D6187CE60DE2}"/>
              </a:ext>
            </a:extLst>
          </p:cNvPr>
          <p:cNvSpPr txBox="1"/>
          <p:nvPr/>
        </p:nvSpPr>
        <p:spPr>
          <a:xfrm>
            <a:off x="9534525" y="1800810"/>
            <a:ext cx="3105150" cy="492443"/>
          </a:xfrm>
          <a:prstGeom prst="rect">
            <a:avLst/>
          </a:prstGeom>
          <a:noFill/>
        </p:spPr>
        <p:txBody>
          <a:bodyPr wrap="square" rtlCol="0">
            <a:spAutoFit/>
          </a:bodyPr>
          <a:lstStyle/>
          <a:p>
            <a:r>
              <a:rPr lang="en-US" sz="2600" dirty="0">
                <a:latin typeface="Arial-Rounded" panose="020B0500000000000000" pitchFamily="34" charset="0"/>
                <a:ea typeface="Arial-Rounded" panose="020B0500000000000000" pitchFamily="34" charset="0"/>
                <a:cs typeface="Arial-Rounded" panose="020B0500000000000000" pitchFamily="34" charset="0"/>
              </a:rPr>
              <a:t>(</a:t>
            </a:r>
            <a:r>
              <a:rPr lang="en-US" sz="2600" dirty="0" err="1">
                <a:latin typeface="Arial-Rounded" panose="020B0500000000000000" pitchFamily="34" charset="0"/>
                <a:ea typeface="Arial-Rounded" panose="020B0500000000000000" pitchFamily="34" charset="0"/>
                <a:cs typeface="Arial-Rounded" panose="020B0500000000000000" pitchFamily="34" charset="0"/>
              </a:rPr>
              <a:t>Định</a:t>
            </a:r>
            <a:r>
              <a:rPr lang="en-US" sz="2600" dirty="0">
                <a:latin typeface="Arial-Rounded" panose="020B0500000000000000" pitchFamily="34" charset="0"/>
                <a:ea typeface="Arial-Rounded" panose="020B0500000000000000" pitchFamily="34" charset="0"/>
                <a:cs typeface="Arial-Rounded" panose="020B0500000000000000" pitchFamily="34" charset="0"/>
              </a:rPr>
              <a:t> </a:t>
            </a:r>
            <a:r>
              <a:rPr lang="en-US" sz="2600" dirty="0" err="1">
                <a:latin typeface="Arial-Rounded" panose="020B0500000000000000" pitchFamily="34" charset="0"/>
                <a:ea typeface="Arial-Rounded" panose="020B0500000000000000" pitchFamily="34" charset="0"/>
                <a:cs typeface="Arial-Rounded" panose="020B0500000000000000" pitchFamily="34" charset="0"/>
              </a:rPr>
              <a:t>Hải</a:t>
            </a:r>
            <a:r>
              <a:rPr lang="en-US" sz="2600" dirty="0">
                <a:latin typeface="Arial-Rounded" panose="020B0500000000000000" pitchFamily="34" charset="0"/>
                <a:ea typeface="Arial-Rounded" panose="020B0500000000000000" pitchFamily="34" charset="0"/>
                <a:cs typeface="Arial-Rounded" panose="020B0500000000000000" pitchFamily="34" charset="0"/>
              </a:rPr>
              <a:t>)</a:t>
            </a:r>
            <a:endParaRPr lang="en-US" sz="2600" dirty="0"/>
          </a:p>
        </p:txBody>
      </p:sp>
      <p:sp>
        <p:nvSpPr>
          <p:cNvPr id="9" name="Rectangle: Rounded Corners 8">
            <a:extLst>
              <a:ext uri="{FF2B5EF4-FFF2-40B4-BE49-F238E27FC236}">
                <a16:creationId xmlns:a16="http://schemas.microsoft.com/office/drawing/2014/main" id="{DC692099-82EA-4BEE-A2D8-7D813DB8F283}"/>
              </a:ext>
            </a:extLst>
          </p:cNvPr>
          <p:cNvSpPr/>
          <p:nvPr/>
        </p:nvSpPr>
        <p:spPr>
          <a:xfrm>
            <a:off x="199301" y="6115050"/>
            <a:ext cx="3311371" cy="563940"/>
          </a:xfrm>
          <a:prstGeom prst="roundRect">
            <a:avLst>
              <a:gd name="adj" fmla="val 0"/>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err="1">
                <a:solidFill>
                  <a:prstClr val="white"/>
                </a:solidFill>
                <a:latin typeface="Arial"/>
              </a:rPr>
              <a:t>Đọc</a:t>
            </a:r>
            <a:r>
              <a:rPr lang="en-US" sz="3200" dirty="0">
                <a:solidFill>
                  <a:prstClr val="white"/>
                </a:solidFill>
                <a:latin typeface="Arial"/>
              </a:rPr>
              <a:t> </a:t>
            </a:r>
            <a:r>
              <a:rPr lang="en-US" sz="3200" dirty="0" err="1">
                <a:solidFill>
                  <a:prstClr val="white"/>
                </a:solidFill>
                <a:latin typeface="Arial"/>
              </a:rPr>
              <a:t>thầm</a:t>
            </a:r>
            <a:r>
              <a:rPr lang="en-US" sz="3200" dirty="0">
                <a:solidFill>
                  <a:prstClr val="white"/>
                </a:solidFill>
                <a:latin typeface="Arial"/>
              </a:rPr>
              <a:t> </a:t>
            </a:r>
            <a:r>
              <a:rPr lang="en-US" sz="3200" dirty="0" err="1">
                <a:solidFill>
                  <a:prstClr val="white"/>
                </a:solidFill>
                <a:latin typeface="Arial"/>
              </a:rPr>
              <a:t>bài</a:t>
            </a:r>
            <a:r>
              <a:rPr lang="en-US" sz="3200" dirty="0">
                <a:solidFill>
                  <a:prstClr val="white"/>
                </a:solidFill>
                <a:latin typeface="Arial"/>
              </a:rPr>
              <a:t> </a:t>
            </a:r>
            <a:r>
              <a:rPr lang="en-US" sz="3200" dirty="0" err="1">
                <a:solidFill>
                  <a:prstClr val="white"/>
                </a:solidFill>
                <a:latin typeface="Arial"/>
              </a:rPr>
              <a:t>thơ</a:t>
            </a:r>
            <a:endParaRPr kumimoji="0" lang="en-US" sz="3200" b="0" i="0" u="none" strike="noStrike" kern="1200" cap="none" spc="0" normalizeH="0" baseline="0" noProof="0" dirty="0">
              <a:ln>
                <a:noFill/>
              </a:ln>
              <a:solidFill>
                <a:prstClr val="white"/>
              </a:solidFill>
              <a:effectLst/>
              <a:uLnTx/>
              <a:uFillTx/>
              <a:latin typeface="Arial"/>
              <a:cs typeface="+mn-cs"/>
            </a:endParaRPr>
          </a:p>
        </p:txBody>
      </p:sp>
    </p:spTree>
    <p:extLst>
      <p:ext uri="{BB962C8B-B14F-4D97-AF65-F5344CB8AC3E}">
        <p14:creationId xmlns:p14="http://schemas.microsoft.com/office/powerpoint/2010/main" val="6525596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down)">
                                      <p:cBhvr>
                                        <p:cTn id="10" dur="500"/>
                                        <p:tgtEl>
                                          <p:spTgt spid="12"/>
                                        </p:tgtEl>
                                      </p:cBhvr>
                                    </p:animEffect>
                                  </p:childTnLst>
                                </p:cTn>
                              </p:par>
                              <p:par>
                                <p:cTn id="11" presetID="22" presetClass="entr" presetSubtype="4"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wipe(down)">
                                      <p:cBhvr>
                                        <p:cTn id="16" dur="500"/>
                                        <p:tgtEl>
                                          <p:spTgt spid="18"/>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wipe(down)">
                                      <p:cBhvr>
                                        <p:cTn id="19" dur="500"/>
                                        <p:tgtEl>
                                          <p:spTgt spid="19"/>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down)">
                                      <p:cBhvr>
                                        <p:cTn id="22" dur="500"/>
                                        <p:tgtEl>
                                          <p:spTgt spid="13"/>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wipe(down)">
                                      <p:cBhvr>
                                        <p:cTn id="25" dur="500"/>
                                        <p:tgtEl>
                                          <p:spTgt spid="21"/>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8"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 calcmode="lin" valueType="num">
                                      <p:cBhvr additive="base">
                                        <p:cTn id="30" dur="500" fill="hold"/>
                                        <p:tgtEl>
                                          <p:spTgt spid="9"/>
                                        </p:tgtEl>
                                        <p:attrNameLst>
                                          <p:attrName>ppt_x</p:attrName>
                                        </p:attrNameLst>
                                      </p:cBhvr>
                                      <p:tavLst>
                                        <p:tav tm="0">
                                          <p:val>
                                            <p:strVal val="0-#ppt_w/2"/>
                                          </p:val>
                                        </p:tav>
                                        <p:tav tm="100000">
                                          <p:val>
                                            <p:strVal val="#ppt_x"/>
                                          </p:val>
                                        </p:tav>
                                      </p:tavLst>
                                    </p:anim>
                                    <p:anim calcmode="lin" valueType="num">
                                      <p:cBhvr additive="base">
                                        <p:cTn id="31"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8" grpId="0"/>
      <p:bldP spid="19" grpId="0"/>
      <p:bldP spid="13" grpId="0"/>
      <p:bldP spid="21" grpId="0"/>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A48DCB3E-834E-4096-8A36-FDC63C69FAE7}"/>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a:off x="7830355" y="1611415"/>
            <a:ext cx="3038525" cy="5828932"/>
          </a:xfrm>
          <a:prstGeom prst="rect">
            <a:avLst/>
          </a:prstGeom>
        </p:spPr>
      </p:pic>
      <p:grpSp>
        <p:nvGrpSpPr>
          <p:cNvPr id="14" name="Group 13">
            <a:extLst>
              <a:ext uri="{FF2B5EF4-FFF2-40B4-BE49-F238E27FC236}">
                <a16:creationId xmlns:a16="http://schemas.microsoft.com/office/drawing/2014/main" id="{967050B5-A35E-4F9A-890B-85DCD5C598D0}"/>
              </a:ext>
            </a:extLst>
          </p:cNvPr>
          <p:cNvGrpSpPr/>
          <p:nvPr/>
        </p:nvGrpSpPr>
        <p:grpSpPr>
          <a:xfrm>
            <a:off x="66675" y="632947"/>
            <a:ext cx="7286625" cy="3653846"/>
            <a:chOff x="929679" y="-624353"/>
            <a:chExt cx="7949254" cy="3653846"/>
          </a:xfrm>
        </p:grpSpPr>
        <p:pic>
          <p:nvPicPr>
            <p:cNvPr id="15" name="Picture 14">
              <a:extLst>
                <a:ext uri="{FF2B5EF4-FFF2-40B4-BE49-F238E27FC236}">
                  <a16:creationId xmlns:a16="http://schemas.microsoft.com/office/drawing/2014/main" id="{DABB7D8E-DA65-40EE-9353-52638694D84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9679" y="-624353"/>
              <a:ext cx="7949254" cy="3653846"/>
            </a:xfrm>
            <a:prstGeom prst="rect">
              <a:avLst/>
            </a:prstGeom>
          </p:spPr>
        </p:pic>
        <p:sp>
          <p:nvSpPr>
            <p:cNvPr id="16" name="Rectangle 15">
              <a:extLst>
                <a:ext uri="{FF2B5EF4-FFF2-40B4-BE49-F238E27FC236}">
                  <a16:creationId xmlns:a16="http://schemas.microsoft.com/office/drawing/2014/main" id="{F971E557-D132-49A1-94DF-19AE945995D0}"/>
                </a:ext>
              </a:extLst>
            </p:cNvPr>
            <p:cNvSpPr/>
            <p:nvPr/>
          </p:nvSpPr>
          <p:spPr>
            <a:xfrm>
              <a:off x="2095458" y="576879"/>
              <a:ext cx="5843238" cy="175432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a. Chiếc bút chì của bạn nhỏ được tả như thế nào?</a:t>
              </a:r>
              <a:endParaRPr kumimoji="0" lang="vi-VN" sz="3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7" name="Rectangle 16">
            <a:extLst>
              <a:ext uri="{FF2B5EF4-FFF2-40B4-BE49-F238E27FC236}">
                <a16:creationId xmlns:a16="http://schemas.microsoft.com/office/drawing/2014/main" id="{3CD90DB0-B5CB-4758-984D-CDB691D00FB3}"/>
              </a:ext>
            </a:extLst>
          </p:cNvPr>
          <p:cNvSpPr/>
          <p:nvPr/>
        </p:nvSpPr>
        <p:spPr>
          <a:xfrm>
            <a:off x="741940" y="3969256"/>
            <a:ext cx="7611485" cy="1640962"/>
          </a:xfrm>
          <a:prstGeom prst="rect">
            <a:avLst/>
          </a:prstGeom>
        </p:spPr>
        <p:txBody>
          <a:bodyPr wrap="square">
            <a:spAutoFit/>
          </a:bodyPr>
          <a:lstStyle/>
          <a:p>
            <a:pPr lvl="0" algn="ctr">
              <a:lnSpc>
                <a:spcPct val="150000"/>
              </a:lnSpc>
            </a:pPr>
            <a:r>
              <a:rPr lang="vi-VN"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 Chiếc bút chì được tả với hai màu xanh, đỏ; được gọt 2 đầu</a:t>
            </a:r>
          </a:p>
        </p:txBody>
      </p:sp>
    </p:spTree>
    <p:extLst>
      <p:ext uri="{BB962C8B-B14F-4D97-AF65-F5344CB8AC3E}">
        <p14:creationId xmlns:p14="http://schemas.microsoft.com/office/powerpoint/2010/main" val="10951040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barn(inVertical)">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12"/>
                                        </p:tgtEl>
                                      </p:cBhvr>
                                    </p:animEffect>
                                    <p:set>
                                      <p:cBhvr>
                                        <p:cTn id="16" dur="1" fill="hold">
                                          <p:stCondLst>
                                            <p:cond delay="499"/>
                                          </p:stCondLst>
                                        </p:cTn>
                                        <p:tgtEl>
                                          <p:spTgt spid="12"/>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 calcmode="lin" valueType="num">
                                      <p:cBhvr additive="base">
                                        <p:cTn id="21" dur="500" fill="hold"/>
                                        <p:tgtEl>
                                          <p:spTgt spid="17"/>
                                        </p:tgtEl>
                                        <p:attrNameLst>
                                          <p:attrName>ppt_x</p:attrName>
                                        </p:attrNameLst>
                                      </p:cBhvr>
                                      <p:tavLst>
                                        <p:tav tm="0">
                                          <p:val>
                                            <p:strVal val="0-#ppt_w/2"/>
                                          </p:val>
                                        </p:tav>
                                        <p:tav tm="100000">
                                          <p:val>
                                            <p:strVal val="#ppt_x"/>
                                          </p:val>
                                        </p:tav>
                                      </p:tavLst>
                                    </p:anim>
                                    <p:anim calcmode="lin" valueType="num">
                                      <p:cBhvr additive="base">
                                        <p:cTn id="22" dur="5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A48DCB3E-834E-4096-8A36-FDC63C69FAE7}"/>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a:off x="7830355" y="1611415"/>
            <a:ext cx="3038525" cy="5828932"/>
          </a:xfrm>
          <a:prstGeom prst="rect">
            <a:avLst/>
          </a:prstGeom>
        </p:spPr>
      </p:pic>
      <p:grpSp>
        <p:nvGrpSpPr>
          <p:cNvPr id="14" name="Group 13">
            <a:extLst>
              <a:ext uri="{FF2B5EF4-FFF2-40B4-BE49-F238E27FC236}">
                <a16:creationId xmlns:a16="http://schemas.microsoft.com/office/drawing/2014/main" id="{967050B5-A35E-4F9A-890B-85DCD5C598D0}"/>
              </a:ext>
            </a:extLst>
          </p:cNvPr>
          <p:cNvGrpSpPr/>
          <p:nvPr/>
        </p:nvGrpSpPr>
        <p:grpSpPr>
          <a:xfrm>
            <a:off x="66675" y="-1171575"/>
            <a:ext cx="9353550" cy="5458368"/>
            <a:chOff x="929679" y="-624353"/>
            <a:chExt cx="7949254" cy="3653846"/>
          </a:xfrm>
        </p:grpSpPr>
        <p:pic>
          <p:nvPicPr>
            <p:cNvPr id="15" name="Picture 14">
              <a:extLst>
                <a:ext uri="{FF2B5EF4-FFF2-40B4-BE49-F238E27FC236}">
                  <a16:creationId xmlns:a16="http://schemas.microsoft.com/office/drawing/2014/main" id="{DABB7D8E-DA65-40EE-9353-52638694D84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9679" y="-624353"/>
              <a:ext cx="7949254" cy="3653846"/>
            </a:xfrm>
            <a:prstGeom prst="rect">
              <a:avLst/>
            </a:prstGeom>
          </p:spPr>
        </p:pic>
        <p:sp>
          <p:nvSpPr>
            <p:cNvPr id="16" name="Rectangle 15">
              <a:extLst>
                <a:ext uri="{FF2B5EF4-FFF2-40B4-BE49-F238E27FC236}">
                  <a16:creationId xmlns:a16="http://schemas.microsoft.com/office/drawing/2014/main" id="{F971E557-D132-49A1-94DF-19AE945995D0}"/>
                </a:ext>
              </a:extLst>
            </p:cNvPr>
            <p:cNvSpPr/>
            <p:nvPr/>
          </p:nvSpPr>
          <p:spPr>
            <a:xfrm>
              <a:off x="2095458" y="423853"/>
              <a:ext cx="5843238" cy="1916046"/>
            </a:xfrm>
            <a:prstGeom prst="rect">
              <a:avLst/>
            </a:prstGeom>
          </p:spPr>
          <p:txBody>
            <a:bodyPr wrap="square">
              <a:spAutoFit/>
            </a:bodyPr>
            <a:lstStyle/>
            <a:p>
              <a:pPr algn="l"/>
              <a:r>
                <a:rPr lang="vi-VN"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b. Kể tiếp các từ chỉ màu sắc được nói đến trong bài:</a:t>
              </a:r>
            </a:p>
            <a:p>
              <a:pPr algn="l"/>
              <a:r>
                <a:rPr lang="vi-VN"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xanh, xanh tươi,…</a:t>
              </a:r>
            </a:p>
            <a:p>
              <a:pPr algn="l"/>
              <a:r>
                <a:rPr lang="vi-VN"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đỏ, đỏ thắm,…</a:t>
              </a:r>
            </a:p>
          </p:txBody>
        </p:sp>
      </p:grpSp>
      <p:sp>
        <p:nvSpPr>
          <p:cNvPr id="17" name="Rectangle 16">
            <a:extLst>
              <a:ext uri="{FF2B5EF4-FFF2-40B4-BE49-F238E27FC236}">
                <a16:creationId xmlns:a16="http://schemas.microsoft.com/office/drawing/2014/main" id="{3CD90DB0-B5CB-4758-984D-CDB691D00FB3}"/>
              </a:ext>
            </a:extLst>
          </p:cNvPr>
          <p:cNvSpPr/>
          <p:nvPr/>
        </p:nvSpPr>
        <p:spPr>
          <a:xfrm>
            <a:off x="693001" y="3429000"/>
            <a:ext cx="7611485" cy="2308324"/>
          </a:xfrm>
          <a:prstGeom prst="rect">
            <a:avLst/>
          </a:prstGeom>
        </p:spPr>
        <p:txBody>
          <a:bodyPr wrap="square">
            <a:spAutoFit/>
          </a:bodyPr>
          <a:lstStyle/>
          <a:p>
            <a:pPr lvl="0" algn="just"/>
            <a:r>
              <a:rPr lang="vi-VN"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b. Các từ chỉ màu sắc được nói đến trong bài</a:t>
            </a:r>
          </a:p>
          <a:p>
            <a:pPr lvl="0" algn="just"/>
            <a:r>
              <a:rPr lang="vi-VN"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xanh, xanh tươi, xanh mát, xanh ngắt</a:t>
            </a:r>
          </a:p>
          <a:p>
            <a:pPr lvl="0" algn="just"/>
            <a:r>
              <a:rPr lang="vi-VN"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đỏ, đỏ thắm, đỏ tươi, đỏ chót</a:t>
            </a:r>
          </a:p>
        </p:txBody>
      </p:sp>
    </p:spTree>
    <p:extLst>
      <p:ext uri="{BB962C8B-B14F-4D97-AF65-F5344CB8AC3E}">
        <p14:creationId xmlns:p14="http://schemas.microsoft.com/office/powerpoint/2010/main" val="29840613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barn(inVertical)">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12"/>
                                        </p:tgtEl>
                                      </p:cBhvr>
                                    </p:animEffect>
                                    <p:set>
                                      <p:cBhvr>
                                        <p:cTn id="16" dur="1" fill="hold">
                                          <p:stCondLst>
                                            <p:cond delay="499"/>
                                          </p:stCondLst>
                                        </p:cTn>
                                        <p:tgtEl>
                                          <p:spTgt spid="12"/>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 calcmode="lin" valueType="num">
                                      <p:cBhvr additive="base">
                                        <p:cTn id="21" dur="500" fill="hold"/>
                                        <p:tgtEl>
                                          <p:spTgt spid="17"/>
                                        </p:tgtEl>
                                        <p:attrNameLst>
                                          <p:attrName>ppt_x</p:attrName>
                                        </p:attrNameLst>
                                      </p:cBhvr>
                                      <p:tavLst>
                                        <p:tav tm="0">
                                          <p:val>
                                            <p:strVal val="0-#ppt_w/2"/>
                                          </p:val>
                                        </p:tav>
                                        <p:tav tm="100000">
                                          <p:val>
                                            <p:strVal val="#ppt_x"/>
                                          </p:val>
                                        </p:tav>
                                      </p:tavLst>
                                    </p:anim>
                                    <p:anim calcmode="lin" valueType="num">
                                      <p:cBhvr additive="base">
                                        <p:cTn id="22" dur="5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A48DCB3E-834E-4096-8A36-FDC63C69FAE7}"/>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a:off x="7830355" y="1611415"/>
            <a:ext cx="3038525" cy="5828932"/>
          </a:xfrm>
          <a:prstGeom prst="rect">
            <a:avLst/>
          </a:prstGeom>
        </p:spPr>
      </p:pic>
      <p:grpSp>
        <p:nvGrpSpPr>
          <p:cNvPr id="14" name="Group 13">
            <a:extLst>
              <a:ext uri="{FF2B5EF4-FFF2-40B4-BE49-F238E27FC236}">
                <a16:creationId xmlns:a16="http://schemas.microsoft.com/office/drawing/2014/main" id="{967050B5-A35E-4F9A-890B-85DCD5C598D0}"/>
              </a:ext>
            </a:extLst>
          </p:cNvPr>
          <p:cNvGrpSpPr/>
          <p:nvPr/>
        </p:nvGrpSpPr>
        <p:grpSpPr>
          <a:xfrm>
            <a:off x="-485775" y="-1171575"/>
            <a:ext cx="9906000" cy="8362950"/>
            <a:chOff x="929679" y="-624353"/>
            <a:chExt cx="7949254" cy="3653846"/>
          </a:xfrm>
        </p:grpSpPr>
        <p:pic>
          <p:nvPicPr>
            <p:cNvPr id="15" name="Picture 14">
              <a:extLst>
                <a:ext uri="{FF2B5EF4-FFF2-40B4-BE49-F238E27FC236}">
                  <a16:creationId xmlns:a16="http://schemas.microsoft.com/office/drawing/2014/main" id="{DABB7D8E-DA65-40EE-9353-52638694D84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29679" y="-624353"/>
              <a:ext cx="7949254" cy="3653846"/>
            </a:xfrm>
            <a:prstGeom prst="rect">
              <a:avLst/>
            </a:prstGeom>
          </p:spPr>
        </p:pic>
        <p:sp>
          <p:nvSpPr>
            <p:cNvPr id="16" name="Rectangle 15">
              <a:extLst>
                <a:ext uri="{FF2B5EF4-FFF2-40B4-BE49-F238E27FC236}">
                  <a16:creationId xmlns:a16="http://schemas.microsoft.com/office/drawing/2014/main" id="{F971E557-D132-49A1-94DF-19AE945995D0}"/>
                </a:ext>
              </a:extLst>
            </p:cNvPr>
            <p:cNvSpPr/>
            <p:nvPr/>
          </p:nvSpPr>
          <p:spPr>
            <a:xfrm>
              <a:off x="2095458" y="423853"/>
              <a:ext cx="5843238" cy="1734667"/>
            </a:xfrm>
            <a:prstGeom prst="rect">
              <a:avLst/>
            </a:prstGeom>
          </p:spPr>
          <p:txBody>
            <a:bodyPr wrap="square">
              <a:spAutoFit/>
            </a:bodyPr>
            <a:lstStyle/>
            <a:p>
              <a:pPr algn="l"/>
              <a:r>
                <a:rPr lang="vi-VN"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 Theo em, vì sao bạn nhỏ thấy bức tranh quê mình rất đẹp? Chọn câu trả lời hoặc nêu ý kiến khác của em.</a:t>
              </a:r>
            </a:p>
            <a:p>
              <a:pPr algn="l"/>
              <a:r>
                <a:rPr lang="vi-VN"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Vì quê hương mình đẹp.</a:t>
              </a:r>
            </a:p>
            <a:p>
              <a:pPr algn="l"/>
              <a:r>
                <a:rPr lang="vi-VN"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Vì bạn nhỏ vẽ giỏi.</a:t>
              </a:r>
            </a:p>
            <a:p>
              <a:pPr algn="l"/>
              <a:r>
                <a:rPr lang="vi-VN"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Vì bạn nhỏ yêu quê hương mình.</a:t>
              </a:r>
            </a:p>
          </p:txBody>
        </p:sp>
      </p:grpSp>
      <p:pic>
        <p:nvPicPr>
          <p:cNvPr id="4" name="Picture 3" descr="Shape&#10;&#10;Description automatically generated">
            <a:extLst>
              <a:ext uri="{FF2B5EF4-FFF2-40B4-BE49-F238E27FC236}">
                <a16:creationId xmlns:a16="http://schemas.microsoft.com/office/drawing/2014/main" id="{8B234C8E-52C6-4B39-B9D3-6E6DBE13466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465007" y="3449556"/>
            <a:ext cx="1271230" cy="1076325"/>
          </a:xfrm>
          <a:prstGeom prst="rect">
            <a:avLst/>
          </a:prstGeom>
        </p:spPr>
      </p:pic>
    </p:spTree>
    <p:extLst>
      <p:ext uri="{BB962C8B-B14F-4D97-AF65-F5344CB8AC3E}">
        <p14:creationId xmlns:p14="http://schemas.microsoft.com/office/powerpoint/2010/main" val="29388202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barn(inVertical)">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12"/>
                                        </p:tgtEl>
                                      </p:cBhvr>
                                    </p:animEffect>
                                    <p:set>
                                      <p:cBhvr>
                                        <p:cTn id="16" dur="1" fill="hold">
                                          <p:stCondLst>
                                            <p:cond delay="499"/>
                                          </p:stCondLst>
                                        </p:cTn>
                                        <p:tgtEl>
                                          <p:spTgt spid="12"/>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500" fill="hold"/>
                                        <p:tgtEl>
                                          <p:spTgt spid="4"/>
                                        </p:tgtEl>
                                        <p:attrNameLst>
                                          <p:attrName>ppt_x</p:attrName>
                                        </p:attrNameLst>
                                      </p:cBhvr>
                                      <p:tavLst>
                                        <p:tav tm="0">
                                          <p:val>
                                            <p:strVal val="#ppt_x"/>
                                          </p:val>
                                        </p:tav>
                                        <p:tav tm="100000">
                                          <p:val>
                                            <p:strVal val="#ppt_x"/>
                                          </p:val>
                                        </p:tav>
                                      </p:tavLst>
                                    </p:anim>
                                    <p:anim calcmode="lin" valueType="num">
                                      <p:cBhvr additive="base">
                                        <p:cTn id="22" dur="50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3" name="breez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ô và mẹ">
            <a:hlinkClick r:id="" action="ppaction://media"/>
            <a:extLst>
              <a:ext uri="{FF2B5EF4-FFF2-40B4-BE49-F238E27FC236}">
                <a16:creationId xmlns:a16="http://schemas.microsoft.com/office/drawing/2014/main" id="{FF57D6A9-6832-407A-B8AB-B850643B4DF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4755508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201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A48DCB3E-834E-4096-8A36-FDC63C69FAE7}"/>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a:off x="9640105" y="1411390"/>
            <a:ext cx="3038525" cy="5828932"/>
          </a:xfrm>
          <a:prstGeom prst="rect">
            <a:avLst/>
          </a:prstGeom>
        </p:spPr>
      </p:pic>
      <p:sp>
        <p:nvSpPr>
          <p:cNvPr id="10" name="TextBox 9">
            <a:extLst>
              <a:ext uri="{FF2B5EF4-FFF2-40B4-BE49-F238E27FC236}">
                <a16:creationId xmlns:a16="http://schemas.microsoft.com/office/drawing/2014/main" id="{40312C1C-6320-4E21-BECE-EEF28BAF8374}"/>
              </a:ext>
            </a:extLst>
          </p:cNvPr>
          <p:cNvSpPr txBox="1"/>
          <p:nvPr/>
        </p:nvSpPr>
        <p:spPr>
          <a:xfrm>
            <a:off x="2362200" y="80486"/>
            <a:ext cx="7984330" cy="646331"/>
          </a:xfrm>
          <a:prstGeom prst="rect">
            <a:avLst/>
          </a:prstGeom>
          <a:noFill/>
        </p:spPr>
        <p:txBody>
          <a:bodyPr wrap="square">
            <a:spAutoFit/>
          </a:bodyPr>
          <a:lstStyle/>
          <a:p>
            <a:r>
              <a:rPr lang="vi-VN" sz="36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d. Xếp các từ ngữ dưới đây vào 2 nhóm:</a:t>
            </a:r>
            <a:endPar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Cloud 4">
            <a:extLst>
              <a:ext uri="{FF2B5EF4-FFF2-40B4-BE49-F238E27FC236}">
                <a16:creationId xmlns:a16="http://schemas.microsoft.com/office/drawing/2014/main" id="{F701A36A-3C62-4AB9-AA2B-874DF4882F01}"/>
              </a:ext>
            </a:extLst>
          </p:cNvPr>
          <p:cNvSpPr/>
          <p:nvPr/>
        </p:nvSpPr>
        <p:spPr>
          <a:xfrm>
            <a:off x="504825" y="1257299"/>
            <a:ext cx="2066925" cy="1019175"/>
          </a:xfrm>
          <a:prstGeom prst="cloud">
            <a:avLst/>
          </a:prstGeom>
          <a:ln w="28575"/>
        </p:spPr>
        <p:style>
          <a:lnRef idx="2">
            <a:schemeClr val="accent5"/>
          </a:lnRef>
          <a:fillRef idx="1">
            <a:schemeClr val="lt1"/>
          </a:fillRef>
          <a:effectRef idx="0">
            <a:schemeClr val="accent5"/>
          </a:effectRef>
          <a:fontRef idx="minor">
            <a:schemeClr val="dk1"/>
          </a:fontRef>
        </p:style>
        <p:txBody>
          <a:bodyPr rtlCol="0" anchor="ctr"/>
          <a:lstStyle/>
          <a:p>
            <a:pPr algn="ctr"/>
            <a:r>
              <a:rPr lang="en-US" sz="2800" b="1" dirty="0" err="1">
                <a:latin typeface="Arial-Rounded" panose="020B0500000000000000" pitchFamily="34" charset="0"/>
                <a:ea typeface="Arial-Rounded" panose="020B0500000000000000" pitchFamily="34" charset="0"/>
                <a:cs typeface="Arial-Rounded" panose="020B0500000000000000" pitchFamily="34" charset="0"/>
              </a:rPr>
              <a:t>tô</a:t>
            </a:r>
            <a:endParaRPr lang="en-US" sz="2800" b="1"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Cloud 12">
            <a:extLst>
              <a:ext uri="{FF2B5EF4-FFF2-40B4-BE49-F238E27FC236}">
                <a16:creationId xmlns:a16="http://schemas.microsoft.com/office/drawing/2014/main" id="{22A850AF-AC22-464A-8250-447F95EE4219}"/>
              </a:ext>
            </a:extLst>
          </p:cNvPr>
          <p:cNvSpPr/>
          <p:nvPr/>
        </p:nvSpPr>
        <p:spPr>
          <a:xfrm>
            <a:off x="3481790" y="1257298"/>
            <a:ext cx="2066925" cy="1019175"/>
          </a:xfrm>
          <a:prstGeom prst="cloud">
            <a:avLst/>
          </a:prstGeom>
          <a:ln w="28575"/>
        </p:spPr>
        <p:style>
          <a:lnRef idx="2">
            <a:schemeClr val="accent5"/>
          </a:lnRef>
          <a:fillRef idx="1">
            <a:schemeClr val="lt1"/>
          </a:fillRef>
          <a:effectRef idx="0">
            <a:schemeClr val="accent5"/>
          </a:effectRef>
          <a:fontRef idx="minor">
            <a:schemeClr val="dk1"/>
          </a:fontRef>
        </p:style>
        <p:txBody>
          <a:bodyPr rtlCol="0" anchor="ctr"/>
          <a:lstStyle/>
          <a:p>
            <a:pPr algn="ctr"/>
            <a:r>
              <a:rPr lang="en-US" sz="2800" b="1" dirty="0" err="1">
                <a:latin typeface="Arial-Rounded" panose="020B0500000000000000" pitchFamily="34" charset="0"/>
                <a:ea typeface="Arial-Rounded" panose="020B0500000000000000" pitchFamily="34" charset="0"/>
                <a:cs typeface="Arial-Rounded" panose="020B0500000000000000" pitchFamily="34" charset="0"/>
              </a:rPr>
              <a:t>bút</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chì</a:t>
            </a:r>
            <a:endParaRPr lang="en-US" sz="2800" b="1"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7" name="Cloud 16">
            <a:extLst>
              <a:ext uri="{FF2B5EF4-FFF2-40B4-BE49-F238E27FC236}">
                <a16:creationId xmlns:a16="http://schemas.microsoft.com/office/drawing/2014/main" id="{F19558AE-7D37-4720-ABCC-7BCEEB039959}"/>
              </a:ext>
            </a:extLst>
          </p:cNvPr>
          <p:cNvSpPr/>
          <p:nvPr/>
        </p:nvSpPr>
        <p:spPr>
          <a:xfrm>
            <a:off x="6223010" y="1257298"/>
            <a:ext cx="2066925" cy="1019175"/>
          </a:xfrm>
          <a:prstGeom prst="cloud">
            <a:avLst/>
          </a:prstGeom>
          <a:ln w="28575"/>
        </p:spPr>
        <p:style>
          <a:lnRef idx="2">
            <a:schemeClr val="accent5"/>
          </a:lnRef>
          <a:fillRef idx="1">
            <a:schemeClr val="lt1"/>
          </a:fillRef>
          <a:effectRef idx="0">
            <a:schemeClr val="accent5"/>
          </a:effectRef>
          <a:fontRef idx="minor">
            <a:schemeClr val="dk1"/>
          </a:fontRef>
        </p:style>
        <p:txBody>
          <a:bodyPr rtlCol="0" anchor="ctr"/>
          <a:lstStyle/>
          <a:p>
            <a:pPr algn="ctr"/>
            <a:r>
              <a:rPr lang="en-US" sz="2800" b="1" dirty="0" err="1">
                <a:latin typeface="Arial-Rounded" panose="020B0500000000000000" pitchFamily="34" charset="0"/>
                <a:ea typeface="Arial-Rounded" panose="020B0500000000000000" pitchFamily="34" charset="0"/>
                <a:cs typeface="Arial-Rounded" panose="020B0500000000000000" pitchFamily="34" charset="0"/>
              </a:rPr>
              <a:t>cây</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gạo</a:t>
            </a:r>
            <a:endParaRPr lang="en-US" sz="2800" b="1"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8" name="Cloud 17">
            <a:extLst>
              <a:ext uri="{FF2B5EF4-FFF2-40B4-BE49-F238E27FC236}">
                <a16:creationId xmlns:a16="http://schemas.microsoft.com/office/drawing/2014/main" id="{98CB0480-9BD8-43B5-B5EF-62077124EDD8}"/>
              </a:ext>
            </a:extLst>
          </p:cNvPr>
          <p:cNvSpPr/>
          <p:nvPr/>
        </p:nvSpPr>
        <p:spPr>
          <a:xfrm>
            <a:off x="69056" y="2581273"/>
            <a:ext cx="2066925" cy="1019175"/>
          </a:xfrm>
          <a:prstGeom prst="cloud">
            <a:avLst/>
          </a:prstGeom>
          <a:ln w="28575"/>
        </p:spPr>
        <p:style>
          <a:lnRef idx="2">
            <a:schemeClr val="accent5"/>
          </a:lnRef>
          <a:fillRef idx="1">
            <a:schemeClr val="lt1"/>
          </a:fillRef>
          <a:effectRef idx="0">
            <a:schemeClr val="accent5"/>
          </a:effectRef>
          <a:fontRef idx="minor">
            <a:schemeClr val="dk1"/>
          </a:fontRef>
        </p:style>
        <p:txBody>
          <a:bodyPr rtlCol="0" anchor="ctr"/>
          <a:lstStyle/>
          <a:p>
            <a:pPr algn="ctr"/>
            <a:r>
              <a:rPr lang="en-US" sz="2800" b="1" dirty="0" err="1">
                <a:latin typeface="Arial-Rounded" panose="020B0500000000000000" pitchFamily="34" charset="0"/>
                <a:ea typeface="Arial-Rounded" panose="020B0500000000000000" pitchFamily="34" charset="0"/>
                <a:cs typeface="Arial-Rounded" panose="020B0500000000000000" pitchFamily="34" charset="0"/>
              </a:rPr>
              <a:t>bức</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tranh</a:t>
            </a:r>
            <a:endParaRPr lang="en-US" sz="2800" b="1"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9" name="Cloud 18">
            <a:extLst>
              <a:ext uri="{FF2B5EF4-FFF2-40B4-BE49-F238E27FC236}">
                <a16:creationId xmlns:a16="http://schemas.microsoft.com/office/drawing/2014/main" id="{5F10BD6B-0156-4A17-86B8-07416CC436EA}"/>
              </a:ext>
            </a:extLst>
          </p:cNvPr>
          <p:cNvSpPr/>
          <p:nvPr/>
        </p:nvSpPr>
        <p:spPr>
          <a:xfrm>
            <a:off x="2362200" y="2581274"/>
            <a:ext cx="2066925" cy="1019175"/>
          </a:xfrm>
          <a:prstGeom prst="cloud">
            <a:avLst/>
          </a:prstGeom>
          <a:ln w="28575"/>
        </p:spPr>
        <p:style>
          <a:lnRef idx="2">
            <a:schemeClr val="accent5"/>
          </a:lnRef>
          <a:fillRef idx="1">
            <a:schemeClr val="lt1"/>
          </a:fillRef>
          <a:effectRef idx="0">
            <a:schemeClr val="accent5"/>
          </a:effectRef>
          <a:fontRef idx="minor">
            <a:schemeClr val="dk1"/>
          </a:fontRef>
        </p:style>
        <p:txBody>
          <a:bodyPr rtlCol="0" anchor="ctr"/>
          <a:lstStyle/>
          <a:p>
            <a:pPr algn="ctr"/>
            <a:r>
              <a:rPr lang="en-US" sz="2800" b="1" dirty="0" err="1">
                <a:latin typeface="Arial-Rounded" panose="020B0500000000000000" pitchFamily="34" charset="0"/>
                <a:ea typeface="Arial-Rounded" panose="020B0500000000000000" pitchFamily="34" charset="0"/>
                <a:cs typeface="Arial-Rounded" panose="020B0500000000000000" pitchFamily="34" charset="0"/>
              </a:rPr>
              <a:t>vẽ</a:t>
            </a:r>
            <a:endParaRPr lang="en-US" sz="2800" b="1"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20" name="Cloud 19">
            <a:extLst>
              <a:ext uri="{FF2B5EF4-FFF2-40B4-BE49-F238E27FC236}">
                <a16:creationId xmlns:a16="http://schemas.microsoft.com/office/drawing/2014/main" id="{A258BA88-06E4-4222-893E-5BEB87F38D85}"/>
              </a:ext>
            </a:extLst>
          </p:cNvPr>
          <p:cNvSpPr/>
          <p:nvPr/>
        </p:nvSpPr>
        <p:spPr>
          <a:xfrm>
            <a:off x="4967689" y="2581274"/>
            <a:ext cx="2066925" cy="1019175"/>
          </a:xfrm>
          <a:prstGeom prst="cloud">
            <a:avLst/>
          </a:prstGeom>
          <a:ln w="28575"/>
        </p:spPr>
        <p:style>
          <a:lnRef idx="2">
            <a:schemeClr val="accent5"/>
          </a:lnRef>
          <a:fillRef idx="1">
            <a:schemeClr val="lt1"/>
          </a:fillRef>
          <a:effectRef idx="0">
            <a:schemeClr val="accent5"/>
          </a:effectRef>
          <a:fontRef idx="minor">
            <a:schemeClr val="dk1"/>
          </a:fontRef>
        </p:style>
        <p:txBody>
          <a:bodyPr rtlCol="0" anchor="ctr"/>
          <a:lstStyle/>
          <a:p>
            <a:pPr algn="ctr"/>
            <a:r>
              <a:rPr lang="en-US" sz="2800" b="1" dirty="0" err="1">
                <a:latin typeface="Arial-Rounded" panose="020B0500000000000000" pitchFamily="34" charset="0"/>
                <a:ea typeface="Arial-Rounded" panose="020B0500000000000000" pitchFamily="34" charset="0"/>
                <a:cs typeface="Arial-Rounded" panose="020B0500000000000000" pitchFamily="34" charset="0"/>
              </a:rPr>
              <a:t>làng</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xóm</a:t>
            </a:r>
            <a:endParaRPr lang="en-US" sz="2800" b="1"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21" name="Cloud 20">
            <a:extLst>
              <a:ext uri="{FF2B5EF4-FFF2-40B4-BE49-F238E27FC236}">
                <a16:creationId xmlns:a16="http://schemas.microsoft.com/office/drawing/2014/main" id="{46D727FB-66B8-4721-848C-3B0B5D2B2595}"/>
              </a:ext>
            </a:extLst>
          </p:cNvPr>
          <p:cNvSpPr/>
          <p:nvPr/>
        </p:nvSpPr>
        <p:spPr>
          <a:xfrm>
            <a:off x="7487052" y="2581273"/>
            <a:ext cx="2066925" cy="1019175"/>
          </a:xfrm>
          <a:prstGeom prst="cloud">
            <a:avLst/>
          </a:prstGeom>
          <a:ln w="28575"/>
        </p:spPr>
        <p:style>
          <a:lnRef idx="2">
            <a:schemeClr val="accent5"/>
          </a:lnRef>
          <a:fillRef idx="1">
            <a:schemeClr val="lt1"/>
          </a:fillRef>
          <a:effectRef idx="0">
            <a:schemeClr val="accent5"/>
          </a:effectRef>
          <a:fontRef idx="minor">
            <a:schemeClr val="dk1"/>
          </a:fontRef>
        </p:style>
        <p:txBody>
          <a:bodyPr rtlCol="0" anchor="ctr"/>
          <a:lstStyle/>
          <a:p>
            <a:pPr algn="ctr"/>
            <a:r>
              <a:rPr lang="en-US" sz="2800" b="1" dirty="0" err="1">
                <a:latin typeface="Arial-Rounded" panose="020B0500000000000000" pitchFamily="34" charset="0"/>
                <a:ea typeface="Arial-Rounded" panose="020B0500000000000000" pitchFamily="34" charset="0"/>
                <a:cs typeface="Arial-Rounded" panose="020B0500000000000000" pitchFamily="34" charset="0"/>
              </a:rPr>
              <a:t>gọt</a:t>
            </a:r>
            <a:endParaRPr lang="en-US" sz="2800" b="1"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Oval 5">
            <a:extLst>
              <a:ext uri="{FF2B5EF4-FFF2-40B4-BE49-F238E27FC236}">
                <a16:creationId xmlns:a16="http://schemas.microsoft.com/office/drawing/2014/main" id="{819DD3FB-BADE-430F-A967-39B05E9C8223}"/>
              </a:ext>
            </a:extLst>
          </p:cNvPr>
          <p:cNvSpPr/>
          <p:nvPr/>
        </p:nvSpPr>
        <p:spPr>
          <a:xfrm>
            <a:off x="295677" y="5589629"/>
            <a:ext cx="4219575" cy="1085850"/>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3200" dirty="0" err="1">
                <a:latin typeface="Arial-Rounded" panose="020B0500000000000000" pitchFamily="34" charset="0"/>
                <a:ea typeface="Arial-Rounded" panose="020B0500000000000000" pitchFamily="34" charset="0"/>
                <a:cs typeface="Arial-Rounded" panose="020B0500000000000000" pitchFamily="34" charset="0"/>
              </a:rPr>
              <a:t>Từ</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ngữ</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chỉ</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sự</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vật</a:t>
            </a: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22" name="Oval 21">
            <a:extLst>
              <a:ext uri="{FF2B5EF4-FFF2-40B4-BE49-F238E27FC236}">
                <a16:creationId xmlns:a16="http://schemas.microsoft.com/office/drawing/2014/main" id="{4186F758-702C-4660-A54D-27DEEF904021}"/>
              </a:ext>
            </a:extLst>
          </p:cNvPr>
          <p:cNvSpPr/>
          <p:nvPr/>
        </p:nvSpPr>
        <p:spPr>
          <a:xfrm>
            <a:off x="6001151" y="5589629"/>
            <a:ext cx="4219575" cy="108585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200" dirty="0" err="1">
                <a:latin typeface="Arial-Rounded" panose="020B0500000000000000" pitchFamily="34" charset="0"/>
                <a:ea typeface="Arial-Rounded" panose="020B0500000000000000" pitchFamily="34" charset="0"/>
                <a:cs typeface="Arial-Rounded" panose="020B0500000000000000" pitchFamily="34" charset="0"/>
              </a:rPr>
              <a:t>Từ</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ngữ</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chỉ</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hoạt</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động</a:t>
            </a: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3260116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12"/>
                                        </p:tgtEl>
                                      </p:cBhvr>
                                    </p:animEffect>
                                    <p:set>
                                      <p:cBhvr>
                                        <p:cTn id="12" dur="1" fill="hold">
                                          <p:stCondLst>
                                            <p:cond delay="499"/>
                                          </p:stCondLst>
                                        </p:cTn>
                                        <p:tgtEl>
                                          <p:spTgt spid="12"/>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500"/>
                                        <p:tgtEl>
                                          <p:spTgt spid="17"/>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500"/>
                                        <p:tgtEl>
                                          <p:spTgt spid="18"/>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fade">
                                      <p:cBhvr>
                                        <p:cTn id="29" dur="500"/>
                                        <p:tgtEl>
                                          <p:spTgt spid="19"/>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fade">
                                      <p:cBhvr>
                                        <p:cTn id="32" dur="500"/>
                                        <p:tgtEl>
                                          <p:spTgt spid="20"/>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fade">
                                      <p:cBhvr>
                                        <p:cTn id="35" dur="500"/>
                                        <p:tgtEl>
                                          <p:spTgt spid="21"/>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fade">
                                      <p:cBhvr>
                                        <p:cTn id="38" dur="500"/>
                                        <p:tgtEl>
                                          <p:spTgt spid="6"/>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fade">
                                      <p:cBhvr>
                                        <p:cTn id="41" dur="500"/>
                                        <p:tgtEl>
                                          <p:spTgt spid="22"/>
                                        </p:tgtEl>
                                      </p:cBhvr>
                                    </p:animEffect>
                                  </p:childTnLst>
                                </p:cTn>
                              </p:par>
                            </p:childTnLst>
                          </p:cTn>
                        </p:par>
                      </p:childTnLst>
                    </p:cTn>
                  </p:par>
                  <p:par>
                    <p:cTn id="42" fill="hold">
                      <p:stCondLst>
                        <p:cond delay="indefinite"/>
                      </p:stCondLst>
                      <p:childTnLst>
                        <p:par>
                          <p:cTn id="43" fill="hold">
                            <p:stCondLst>
                              <p:cond delay="0"/>
                            </p:stCondLst>
                            <p:childTnLst>
                              <p:par>
                                <p:cTn id="44" presetID="42" presetClass="path" presetSubtype="0" accel="50000" decel="50000" fill="hold" grpId="1" nodeType="clickEffect">
                                  <p:stCondLst>
                                    <p:cond delay="0"/>
                                  </p:stCondLst>
                                  <p:childTnLst>
                                    <p:animMotion origin="layout" path="M -1.875E-6 1.11111E-6 L 0.41211 0.53819 " pathEditMode="relative" rAng="0" ptsTypes="AA">
                                      <p:cBhvr>
                                        <p:cTn id="45" dur="2000" fill="hold"/>
                                        <p:tgtEl>
                                          <p:spTgt spid="5"/>
                                        </p:tgtEl>
                                        <p:attrNameLst>
                                          <p:attrName>ppt_x</p:attrName>
                                          <p:attrName>ppt_y</p:attrName>
                                        </p:attrNameLst>
                                      </p:cBhvr>
                                      <p:rCtr x="20599" y="26898"/>
                                    </p:animMotion>
                                  </p:childTnLst>
                                </p:cTn>
                              </p:par>
                            </p:childTnLst>
                          </p:cTn>
                        </p:par>
                        <p:par>
                          <p:cTn id="46" fill="hold">
                            <p:stCondLst>
                              <p:cond delay="2000"/>
                            </p:stCondLst>
                            <p:childTnLst>
                              <p:par>
                                <p:cTn id="47" presetID="6" presetClass="emph" presetSubtype="0" fill="hold" grpId="2" nodeType="afterEffect">
                                  <p:stCondLst>
                                    <p:cond delay="0"/>
                                  </p:stCondLst>
                                  <p:childTnLst>
                                    <p:animScale>
                                      <p:cBhvr>
                                        <p:cTn id="48" dur="2000" fill="hold"/>
                                        <p:tgtEl>
                                          <p:spTgt spid="5"/>
                                        </p:tgtEl>
                                      </p:cBhvr>
                                      <p:by x="50000" y="50000"/>
                                    </p:animScale>
                                  </p:childTnLst>
                                </p:cTn>
                              </p:par>
                            </p:childTnLst>
                          </p:cTn>
                        </p:par>
                      </p:childTnLst>
                    </p:cTn>
                  </p:par>
                  <p:par>
                    <p:cTn id="49" fill="hold">
                      <p:stCondLst>
                        <p:cond delay="indefinite"/>
                      </p:stCondLst>
                      <p:childTnLst>
                        <p:par>
                          <p:cTn id="50" fill="hold">
                            <p:stCondLst>
                              <p:cond delay="0"/>
                            </p:stCondLst>
                            <p:childTnLst>
                              <p:par>
                                <p:cTn id="51" presetID="42" presetClass="path" presetSubtype="0" accel="50000" decel="50000" fill="hold" grpId="1" nodeType="clickEffect">
                                  <p:stCondLst>
                                    <p:cond delay="0"/>
                                  </p:stCondLst>
                                  <p:childTnLst>
                                    <p:animMotion origin="layout" path="M -2.5E-6 1.11111E-6 L -0.29297 0.49653 " pathEditMode="relative" rAng="0" ptsTypes="AA">
                                      <p:cBhvr>
                                        <p:cTn id="52" dur="2000" fill="hold"/>
                                        <p:tgtEl>
                                          <p:spTgt spid="13"/>
                                        </p:tgtEl>
                                        <p:attrNameLst>
                                          <p:attrName>ppt_x</p:attrName>
                                          <p:attrName>ppt_y</p:attrName>
                                        </p:attrNameLst>
                                      </p:cBhvr>
                                      <p:rCtr x="-14648" y="24815"/>
                                    </p:animMotion>
                                  </p:childTnLst>
                                </p:cTn>
                              </p:par>
                            </p:childTnLst>
                          </p:cTn>
                        </p:par>
                        <p:par>
                          <p:cTn id="53" fill="hold">
                            <p:stCondLst>
                              <p:cond delay="2000"/>
                            </p:stCondLst>
                            <p:childTnLst>
                              <p:par>
                                <p:cTn id="54" presetID="6" presetClass="emph" presetSubtype="0" fill="hold" grpId="2" nodeType="afterEffect">
                                  <p:stCondLst>
                                    <p:cond delay="0"/>
                                  </p:stCondLst>
                                  <p:childTnLst>
                                    <p:animScale>
                                      <p:cBhvr>
                                        <p:cTn id="55" dur="2000" fill="hold"/>
                                        <p:tgtEl>
                                          <p:spTgt spid="13"/>
                                        </p:tgtEl>
                                      </p:cBhvr>
                                      <p:by x="50000" y="50000"/>
                                    </p:animScale>
                                  </p:childTnLst>
                                </p:cTn>
                              </p:par>
                            </p:childTnLst>
                          </p:cTn>
                        </p:par>
                      </p:childTnLst>
                    </p:cTn>
                  </p:par>
                  <p:par>
                    <p:cTn id="56" fill="hold">
                      <p:stCondLst>
                        <p:cond delay="indefinite"/>
                      </p:stCondLst>
                      <p:childTnLst>
                        <p:par>
                          <p:cTn id="57" fill="hold">
                            <p:stCondLst>
                              <p:cond delay="0"/>
                            </p:stCondLst>
                            <p:childTnLst>
                              <p:par>
                                <p:cTn id="58" presetID="42" presetClass="path" presetSubtype="0" accel="50000" decel="50000" fill="hold" grpId="1" nodeType="clickEffect">
                                  <p:stCondLst>
                                    <p:cond delay="0"/>
                                  </p:stCondLst>
                                  <p:childTnLst>
                                    <p:animMotion origin="layout" path="M -2.29167E-6 1.11111E-6 L -0.39284 0.50069 " pathEditMode="relative" rAng="0" ptsTypes="AA">
                                      <p:cBhvr>
                                        <p:cTn id="59" dur="2000" fill="hold"/>
                                        <p:tgtEl>
                                          <p:spTgt spid="17"/>
                                        </p:tgtEl>
                                        <p:attrNameLst>
                                          <p:attrName>ppt_x</p:attrName>
                                          <p:attrName>ppt_y</p:attrName>
                                        </p:attrNameLst>
                                      </p:cBhvr>
                                      <p:rCtr x="-19648" y="25023"/>
                                    </p:animMotion>
                                  </p:childTnLst>
                                </p:cTn>
                              </p:par>
                            </p:childTnLst>
                          </p:cTn>
                        </p:par>
                        <p:par>
                          <p:cTn id="60" fill="hold">
                            <p:stCondLst>
                              <p:cond delay="2000"/>
                            </p:stCondLst>
                            <p:childTnLst>
                              <p:par>
                                <p:cTn id="61" presetID="6" presetClass="emph" presetSubtype="0" fill="hold" grpId="2" nodeType="afterEffect">
                                  <p:stCondLst>
                                    <p:cond delay="0"/>
                                  </p:stCondLst>
                                  <p:childTnLst>
                                    <p:animScale>
                                      <p:cBhvr>
                                        <p:cTn id="62" dur="2000" fill="hold"/>
                                        <p:tgtEl>
                                          <p:spTgt spid="17"/>
                                        </p:tgtEl>
                                      </p:cBhvr>
                                      <p:by x="50000" y="50000"/>
                                    </p:animScale>
                                  </p:childTnLst>
                                </p:cTn>
                              </p:par>
                            </p:childTnLst>
                          </p:cTn>
                        </p:par>
                      </p:childTnLst>
                    </p:cTn>
                  </p:par>
                  <p:par>
                    <p:cTn id="63" fill="hold">
                      <p:stCondLst>
                        <p:cond delay="indefinite"/>
                      </p:stCondLst>
                      <p:childTnLst>
                        <p:par>
                          <p:cTn id="64" fill="hold">
                            <p:stCondLst>
                              <p:cond delay="0"/>
                            </p:stCondLst>
                            <p:childTnLst>
                              <p:par>
                                <p:cTn id="65" presetID="42" presetClass="path" presetSubtype="0" accel="50000" decel="50000" fill="hold" grpId="1" nodeType="clickEffect">
                                  <p:stCondLst>
                                    <p:cond delay="0"/>
                                  </p:stCondLst>
                                  <p:childTnLst>
                                    <p:animMotion origin="layout" path="M -4.58333E-6 -4.44444E-6 L 0.2198 0.3132 " pathEditMode="relative" rAng="0" ptsTypes="AA">
                                      <p:cBhvr>
                                        <p:cTn id="66" dur="2000" fill="hold"/>
                                        <p:tgtEl>
                                          <p:spTgt spid="18"/>
                                        </p:tgtEl>
                                        <p:attrNameLst>
                                          <p:attrName>ppt_x</p:attrName>
                                          <p:attrName>ppt_y</p:attrName>
                                        </p:attrNameLst>
                                      </p:cBhvr>
                                      <p:rCtr x="10990" y="15648"/>
                                    </p:animMotion>
                                  </p:childTnLst>
                                </p:cTn>
                              </p:par>
                            </p:childTnLst>
                          </p:cTn>
                        </p:par>
                        <p:par>
                          <p:cTn id="67" fill="hold">
                            <p:stCondLst>
                              <p:cond delay="2000"/>
                            </p:stCondLst>
                            <p:childTnLst>
                              <p:par>
                                <p:cTn id="68" presetID="6" presetClass="emph" presetSubtype="0" fill="hold" grpId="2" nodeType="afterEffect">
                                  <p:stCondLst>
                                    <p:cond delay="0"/>
                                  </p:stCondLst>
                                  <p:childTnLst>
                                    <p:animScale>
                                      <p:cBhvr>
                                        <p:cTn id="69" dur="2000" fill="hold"/>
                                        <p:tgtEl>
                                          <p:spTgt spid="18"/>
                                        </p:tgtEl>
                                      </p:cBhvr>
                                      <p:by x="50000" y="50000"/>
                                    </p:animScale>
                                  </p:childTnLst>
                                </p:cTn>
                              </p:par>
                            </p:childTnLst>
                          </p:cTn>
                        </p:par>
                      </p:childTnLst>
                    </p:cTn>
                  </p:par>
                  <p:par>
                    <p:cTn id="70" fill="hold">
                      <p:stCondLst>
                        <p:cond delay="indefinite"/>
                      </p:stCondLst>
                      <p:childTnLst>
                        <p:par>
                          <p:cTn id="71" fill="hold">
                            <p:stCondLst>
                              <p:cond delay="0"/>
                            </p:stCondLst>
                            <p:childTnLst>
                              <p:par>
                                <p:cTn id="72" presetID="42" presetClass="path" presetSubtype="0" accel="50000" decel="50000" fill="hold" grpId="1" nodeType="clickEffect">
                                  <p:stCondLst>
                                    <p:cond delay="0"/>
                                  </p:stCondLst>
                                  <p:childTnLst>
                                    <p:animMotion origin="layout" path="M 4.375E-6 -4.44444E-6 L 0.3957 0.30903 " pathEditMode="relative" rAng="0" ptsTypes="AA">
                                      <p:cBhvr>
                                        <p:cTn id="73" dur="2000" fill="hold"/>
                                        <p:tgtEl>
                                          <p:spTgt spid="19"/>
                                        </p:tgtEl>
                                        <p:attrNameLst>
                                          <p:attrName>ppt_x</p:attrName>
                                          <p:attrName>ppt_y</p:attrName>
                                        </p:attrNameLst>
                                      </p:cBhvr>
                                      <p:rCtr x="19779" y="15440"/>
                                    </p:animMotion>
                                  </p:childTnLst>
                                </p:cTn>
                              </p:par>
                            </p:childTnLst>
                          </p:cTn>
                        </p:par>
                        <p:par>
                          <p:cTn id="74" fill="hold">
                            <p:stCondLst>
                              <p:cond delay="2000"/>
                            </p:stCondLst>
                            <p:childTnLst>
                              <p:par>
                                <p:cTn id="75" presetID="6" presetClass="emph" presetSubtype="0" fill="hold" grpId="2" nodeType="afterEffect">
                                  <p:stCondLst>
                                    <p:cond delay="0"/>
                                  </p:stCondLst>
                                  <p:childTnLst>
                                    <p:animScale>
                                      <p:cBhvr>
                                        <p:cTn id="76" dur="2000" fill="hold"/>
                                        <p:tgtEl>
                                          <p:spTgt spid="19"/>
                                        </p:tgtEl>
                                      </p:cBhvr>
                                      <p:by x="50000" y="50000"/>
                                    </p:animScale>
                                  </p:childTnLst>
                                </p:cTn>
                              </p:par>
                            </p:childTnLst>
                          </p:cTn>
                        </p:par>
                      </p:childTnLst>
                    </p:cTn>
                  </p:par>
                  <p:par>
                    <p:cTn id="77" fill="hold">
                      <p:stCondLst>
                        <p:cond delay="indefinite"/>
                      </p:stCondLst>
                      <p:childTnLst>
                        <p:par>
                          <p:cTn id="78" fill="hold">
                            <p:stCondLst>
                              <p:cond delay="0"/>
                            </p:stCondLst>
                            <p:childTnLst>
                              <p:par>
                                <p:cTn id="79" presetID="42" presetClass="path" presetSubtype="0" accel="50000" decel="50000" fill="hold" grpId="1" nodeType="clickEffect">
                                  <p:stCondLst>
                                    <p:cond delay="0"/>
                                  </p:stCondLst>
                                  <p:childTnLst>
                                    <p:animMotion origin="layout" path="M 2.5E-6 -4.44444E-6 L -0.11042 0.3882 " pathEditMode="relative" rAng="0" ptsTypes="AA">
                                      <p:cBhvr>
                                        <p:cTn id="80" dur="2000" fill="hold"/>
                                        <p:tgtEl>
                                          <p:spTgt spid="20"/>
                                        </p:tgtEl>
                                        <p:attrNameLst>
                                          <p:attrName>ppt_x</p:attrName>
                                          <p:attrName>ppt_y</p:attrName>
                                        </p:attrNameLst>
                                      </p:cBhvr>
                                      <p:rCtr x="-5521" y="19398"/>
                                    </p:animMotion>
                                  </p:childTnLst>
                                </p:cTn>
                              </p:par>
                            </p:childTnLst>
                          </p:cTn>
                        </p:par>
                        <p:par>
                          <p:cTn id="81" fill="hold">
                            <p:stCondLst>
                              <p:cond delay="2000"/>
                            </p:stCondLst>
                            <p:childTnLst>
                              <p:par>
                                <p:cTn id="82" presetID="6" presetClass="emph" presetSubtype="0" fill="hold" grpId="2" nodeType="afterEffect">
                                  <p:stCondLst>
                                    <p:cond delay="0"/>
                                  </p:stCondLst>
                                  <p:childTnLst>
                                    <p:animScale>
                                      <p:cBhvr>
                                        <p:cTn id="83" dur="2000" fill="hold"/>
                                        <p:tgtEl>
                                          <p:spTgt spid="20"/>
                                        </p:tgtEl>
                                      </p:cBhvr>
                                      <p:by x="50000" y="50000"/>
                                    </p:animScale>
                                  </p:childTnLst>
                                </p:cTn>
                              </p:par>
                            </p:childTnLst>
                          </p:cTn>
                        </p:par>
                      </p:childTnLst>
                    </p:cTn>
                  </p:par>
                  <p:par>
                    <p:cTn id="84" fill="hold">
                      <p:stCondLst>
                        <p:cond delay="indefinite"/>
                      </p:stCondLst>
                      <p:childTnLst>
                        <p:par>
                          <p:cTn id="85" fill="hold">
                            <p:stCondLst>
                              <p:cond delay="0"/>
                            </p:stCondLst>
                            <p:childTnLst>
                              <p:par>
                                <p:cTn id="86" presetID="42" presetClass="path" presetSubtype="0" accel="50000" decel="50000" fill="hold" grpId="1" nodeType="clickEffect">
                                  <p:stCondLst>
                                    <p:cond delay="0"/>
                                  </p:stCondLst>
                                  <p:childTnLst>
                                    <p:animMotion origin="layout" path="M 1.875E-6 -4.44444E-6 L 0.09336 0.32014 " pathEditMode="relative" rAng="0" ptsTypes="AA">
                                      <p:cBhvr>
                                        <p:cTn id="87" dur="2000" fill="hold"/>
                                        <p:tgtEl>
                                          <p:spTgt spid="21"/>
                                        </p:tgtEl>
                                        <p:attrNameLst>
                                          <p:attrName>ppt_x</p:attrName>
                                          <p:attrName>ppt_y</p:attrName>
                                        </p:attrNameLst>
                                      </p:cBhvr>
                                      <p:rCtr x="4661" y="15995"/>
                                    </p:animMotion>
                                  </p:childTnLst>
                                </p:cTn>
                              </p:par>
                            </p:childTnLst>
                          </p:cTn>
                        </p:par>
                        <p:par>
                          <p:cTn id="88" fill="hold">
                            <p:stCondLst>
                              <p:cond delay="2000"/>
                            </p:stCondLst>
                            <p:childTnLst>
                              <p:par>
                                <p:cTn id="89" presetID="6" presetClass="emph" presetSubtype="0" fill="hold" grpId="2" nodeType="afterEffect">
                                  <p:stCondLst>
                                    <p:cond delay="0"/>
                                  </p:stCondLst>
                                  <p:childTnLst>
                                    <p:animScale>
                                      <p:cBhvr>
                                        <p:cTn id="90" dur="2000" fill="hold"/>
                                        <p:tgtEl>
                                          <p:spTgt spid="21"/>
                                        </p:tgtEl>
                                      </p:cBhvr>
                                      <p:by x="50000" y="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5" grpId="2" animBg="1"/>
      <p:bldP spid="13" grpId="0" animBg="1"/>
      <p:bldP spid="13" grpId="1" animBg="1"/>
      <p:bldP spid="13" grpId="2" animBg="1"/>
      <p:bldP spid="17" grpId="0" animBg="1"/>
      <p:bldP spid="17" grpId="1" animBg="1"/>
      <p:bldP spid="17" grpId="2" animBg="1"/>
      <p:bldP spid="18" grpId="0" animBg="1"/>
      <p:bldP spid="18" grpId="1" animBg="1"/>
      <p:bldP spid="18" grpId="2" animBg="1"/>
      <p:bldP spid="19" grpId="0" animBg="1"/>
      <p:bldP spid="19" grpId="1" animBg="1"/>
      <p:bldP spid="19" grpId="2" animBg="1"/>
      <p:bldP spid="20" grpId="0" animBg="1"/>
      <p:bldP spid="20" grpId="1" animBg="1"/>
      <p:bldP spid="20" grpId="2" animBg="1"/>
      <p:bldP spid="21" grpId="0" animBg="1"/>
      <p:bldP spid="21" grpId="1" animBg="1"/>
      <p:bldP spid="21" grpId="2" animBg="1"/>
      <p:bldP spid="6" grpId="0" animBg="1"/>
      <p:bldP spid="2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E3202C1F-A4E9-47F2-A0FE-34B2AEB99D5B}"/>
              </a:ext>
            </a:extLst>
          </p:cNvPr>
          <p:cNvSpPr txBox="1"/>
          <p:nvPr/>
        </p:nvSpPr>
        <p:spPr>
          <a:xfrm>
            <a:off x="1095375" y="0"/>
            <a:ext cx="10420349" cy="2746008"/>
          </a:xfrm>
          <a:prstGeom prst="rect">
            <a:avLst/>
          </a:prstGeom>
          <a:noFill/>
        </p:spPr>
        <p:txBody>
          <a:bodyPr wrap="square">
            <a:spAutoFit/>
          </a:bodyPr>
          <a:lstStyle/>
          <a:p>
            <a:pPr algn="ctr">
              <a:lnSpc>
                <a:spcPct val="150000"/>
              </a:lnSpc>
            </a:pPr>
            <a:r>
              <a:rPr lang="vi-VN" sz="40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e. Điền dấu câu thích hợp vào ô trống.</a:t>
            </a:r>
          </a:p>
          <a:p>
            <a:pPr algn="just">
              <a:lnSpc>
                <a:spcPct val="150000"/>
              </a:lnSpc>
            </a:pPr>
            <a:r>
              <a:rPr lang="vi-VN" sz="4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Bức tranh của bạn nhỏ có nhiều cảnh vật□ làng xóm□ sông máng□ trường học□ trời mây,…</a:t>
            </a:r>
          </a:p>
        </p:txBody>
      </p:sp>
      <p:sp>
        <p:nvSpPr>
          <p:cNvPr id="3" name="TextBox 2">
            <a:extLst>
              <a:ext uri="{FF2B5EF4-FFF2-40B4-BE49-F238E27FC236}">
                <a16:creationId xmlns:a16="http://schemas.microsoft.com/office/drawing/2014/main" id="{A7360286-B27F-4D39-8FD0-75DD077A0BE1}"/>
              </a:ext>
            </a:extLst>
          </p:cNvPr>
          <p:cNvSpPr txBox="1"/>
          <p:nvPr/>
        </p:nvSpPr>
        <p:spPr>
          <a:xfrm>
            <a:off x="1095374" y="3429000"/>
            <a:ext cx="9363075" cy="2554545"/>
          </a:xfrm>
          <a:prstGeom prst="rect">
            <a:avLst/>
          </a:prstGeom>
          <a:noFill/>
        </p:spPr>
        <p:txBody>
          <a:bodyPr wrap="square" rtlCol="0">
            <a:spAutoFit/>
          </a:bodyPr>
          <a:lstStyle/>
          <a:p>
            <a:pPr algn="ctr"/>
            <a:r>
              <a:rPr lang="en-US" sz="4000" u="sng"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Đáp</a:t>
            </a:r>
            <a:r>
              <a:rPr lang="en-US" sz="4000" u="sng"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u="sng"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án</a:t>
            </a:r>
            <a:r>
              <a:rPr lang="en-US" sz="4000" u="sng"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p>
          <a:p>
            <a:pPr algn="just"/>
            <a:r>
              <a:rPr lang="vi-VN" sz="4000" dirty="0">
                <a:latin typeface="Arial-Rounded" panose="020B0500000000000000" pitchFamily="34" charset="0"/>
                <a:ea typeface="Arial-Rounded" panose="020B0500000000000000" pitchFamily="34" charset="0"/>
                <a:cs typeface="Arial-Rounded" panose="020B0500000000000000" pitchFamily="34" charset="0"/>
              </a:rPr>
              <a:t>Bức tranh của bạn nhỏ có nhiều cảnh vật</a:t>
            </a:r>
            <a:r>
              <a:rPr lang="vi-VN"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4000" dirty="0">
                <a:latin typeface="Arial-Rounded" panose="020B0500000000000000" pitchFamily="34" charset="0"/>
                <a:ea typeface="Arial-Rounded" panose="020B0500000000000000" pitchFamily="34" charset="0"/>
                <a:cs typeface="Arial-Rounded" panose="020B0500000000000000" pitchFamily="34" charset="0"/>
              </a:rPr>
              <a:t> làng xóm</a:t>
            </a:r>
            <a:r>
              <a:rPr lang="vi-VN"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4000" dirty="0">
                <a:latin typeface="Arial-Rounded" panose="020B0500000000000000" pitchFamily="34" charset="0"/>
                <a:ea typeface="Arial-Rounded" panose="020B0500000000000000" pitchFamily="34" charset="0"/>
                <a:cs typeface="Arial-Rounded" panose="020B0500000000000000" pitchFamily="34" charset="0"/>
              </a:rPr>
              <a:t> sông máng</a:t>
            </a:r>
            <a:r>
              <a:rPr lang="vi-VN"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4000" dirty="0">
                <a:latin typeface="Arial-Rounded" panose="020B0500000000000000" pitchFamily="34" charset="0"/>
                <a:ea typeface="Arial-Rounded" panose="020B0500000000000000" pitchFamily="34" charset="0"/>
                <a:cs typeface="Arial-Rounded" panose="020B0500000000000000" pitchFamily="34" charset="0"/>
              </a:rPr>
              <a:t> trường học</a:t>
            </a:r>
            <a:r>
              <a:rPr lang="vi-VN"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vi-VN" sz="4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trời mây,…</a:t>
            </a:r>
            <a:endParaRPr lang="en-US" sz="4000" dirty="0">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42146627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DE7C73A4-796D-994F-9362-C7FA7877F8D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082657" y="0"/>
            <a:ext cx="7556500" cy="4241800"/>
          </a:xfrm>
          <a:prstGeom prst="rect">
            <a:avLst/>
          </a:prstGeom>
        </p:spPr>
      </p:pic>
      <p:sp>
        <p:nvSpPr>
          <p:cNvPr id="16" name="TextBox 15">
            <a:extLst>
              <a:ext uri="{FF2B5EF4-FFF2-40B4-BE49-F238E27FC236}">
                <a16:creationId xmlns:a16="http://schemas.microsoft.com/office/drawing/2014/main" id="{5D978843-FFF4-4E0D-A4B7-49C55FF85D27}"/>
              </a:ext>
            </a:extLst>
          </p:cNvPr>
          <p:cNvSpPr txBox="1"/>
          <p:nvPr/>
        </p:nvSpPr>
        <p:spPr>
          <a:xfrm>
            <a:off x="2352532" y="1307452"/>
            <a:ext cx="7016750"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w="22225">
                  <a:solidFill>
                    <a:srgbClr val="7030A0"/>
                  </a:solidFill>
                  <a:prstDash val="solid"/>
                </a:ln>
                <a:solidFill>
                  <a:srgbClr val="FFFF00"/>
                </a:solidFill>
                <a:effectLst>
                  <a:glow rad="228600">
                    <a:srgbClr val="70AD47">
                      <a:satMod val="175000"/>
                      <a:alpha val="40000"/>
                    </a:srgbClr>
                  </a:glow>
                </a:effectLst>
                <a:uLnTx/>
                <a:uFillTx/>
                <a:latin typeface="Arial"/>
                <a:cs typeface="+mn-cs"/>
              </a:rPr>
              <a:t>B. </a:t>
            </a:r>
            <a:r>
              <a:rPr kumimoji="0" lang="en-US" sz="8000" b="1" i="0" u="none" strike="noStrike" kern="1200" cap="none" spc="0" normalizeH="0" baseline="0" noProof="0" dirty="0" err="1">
                <a:ln w="22225">
                  <a:solidFill>
                    <a:srgbClr val="7030A0"/>
                  </a:solidFill>
                  <a:prstDash val="solid"/>
                </a:ln>
                <a:solidFill>
                  <a:srgbClr val="FFFF00"/>
                </a:solidFill>
                <a:effectLst>
                  <a:glow rad="228600">
                    <a:srgbClr val="70AD47">
                      <a:satMod val="175000"/>
                      <a:alpha val="40000"/>
                    </a:srgbClr>
                  </a:glow>
                </a:effectLst>
                <a:uLnTx/>
                <a:uFillTx/>
                <a:latin typeface="Arial"/>
                <a:cs typeface="+mn-cs"/>
              </a:rPr>
              <a:t>Viết</a:t>
            </a:r>
            <a:endParaRPr kumimoji="0" lang="en-US" sz="8800" b="1" i="0" u="none" strike="noStrike" kern="1200" cap="none" spc="0" normalizeH="0" baseline="0" noProof="0" dirty="0">
              <a:ln w="22225">
                <a:solidFill>
                  <a:srgbClr val="7030A0"/>
                </a:solidFill>
                <a:prstDash val="solid"/>
              </a:ln>
              <a:solidFill>
                <a:srgbClr val="FFFF00"/>
              </a:solidFill>
              <a:effectLst>
                <a:glow rad="228600">
                  <a:srgbClr val="70AD47">
                    <a:satMod val="175000"/>
                    <a:alpha val="40000"/>
                  </a:srgbClr>
                </a:glow>
              </a:effectLst>
              <a:uLnTx/>
              <a:uFillTx/>
              <a:latin typeface="Arial"/>
              <a:cs typeface="+mn-cs"/>
            </a:endParaRPr>
          </a:p>
        </p:txBody>
      </p:sp>
    </p:spTree>
    <p:extLst>
      <p:ext uri="{BB962C8B-B14F-4D97-AF65-F5344CB8AC3E}">
        <p14:creationId xmlns:p14="http://schemas.microsoft.com/office/powerpoint/2010/main" val="35841011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par>
                                <p:cTn id="8" presetID="18" presetClass="emph" presetSubtype="0" repeatCount="indefinite" fill="hold" nodeType="withEffect">
                                  <p:stCondLst>
                                    <p:cond delay="0"/>
                                  </p:stCondLst>
                                  <p:iterate type="lt">
                                    <p:tmPct val="4000"/>
                                  </p:iterate>
                                  <p:childTnLst>
                                    <p:set>
                                      <p:cBhvr override="childStyle">
                                        <p:cTn id="9" dur="500" fill="hold"/>
                                        <p:tgtEl>
                                          <p:spTgt spid="16">
                                            <p:txEl>
                                              <p:pRg st="0" end="0"/>
                                            </p:txEl>
                                          </p:spTgt>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4" descr="E:\素材\卡通\包图网_113555幼儿园开园典礼卡通背景展板\1.jpg1"/>
          <p:cNvPicPr>
            <a:picLocks noChangeAspect="1" noChangeArrowheads="1"/>
          </p:cNvPicPr>
          <p:nvPr/>
        </p:nvPicPr>
        <p:blipFill>
          <a:blip r:embed="rId3"/>
          <a:srcRect/>
          <a:stretch>
            <a:fillRect/>
          </a:stretch>
        </p:blipFill>
        <p:spPr bwMode="auto">
          <a:xfrm>
            <a:off x="0" y="1905"/>
            <a:ext cx="12188190" cy="6934200"/>
          </a:xfrm>
          <a:prstGeom prst="rect">
            <a:avLst/>
          </a:prstGeom>
          <a:noFill/>
          <a:extLst>
            <a:ext uri="{909E8E84-426E-40DD-AFC4-6F175D3DCCD1}">
              <a14:hiddenFill xmlns:a14="http://schemas.microsoft.com/office/drawing/2010/main">
                <a:solidFill>
                  <a:srgbClr val="FFFFFF"/>
                </a:solidFill>
              </a14:hiddenFill>
            </a:ext>
          </a:extLst>
        </p:spPr>
      </p:pic>
      <p:grpSp>
        <p:nvGrpSpPr>
          <p:cNvPr id="7" name="组合 6"/>
          <p:cNvGrpSpPr/>
          <p:nvPr/>
        </p:nvGrpSpPr>
        <p:grpSpPr>
          <a:xfrm>
            <a:off x="550478" y="0"/>
            <a:ext cx="8948170" cy="6173629"/>
            <a:chOff x="1090024" y="-330337"/>
            <a:chExt cx="10482104" cy="7230965"/>
          </a:xfrm>
        </p:grpSpPr>
        <p:pic>
          <p:nvPicPr>
            <p:cNvPr id="8" name="图片 7" descr="E:\素材\卡通\94f93910acd7e631d9b24a34ca81551c.png94f93910acd7e631d9b24a34ca81551c"/>
            <p:cNvPicPr>
              <a:picLocks noChangeAspect="1"/>
            </p:cNvPicPr>
            <p:nvPr/>
          </p:nvPicPr>
          <p:blipFill>
            <a:blip r:embed="rId4"/>
            <a:srcRect/>
            <a:stretch>
              <a:fillRect/>
            </a:stretch>
          </p:blipFill>
          <p:spPr>
            <a:xfrm>
              <a:off x="1382709" y="630594"/>
              <a:ext cx="9406040" cy="6270034"/>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17101" y="2438945"/>
              <a:ext cx="835154" cy="801626"/>
            </a:xfrm>
            <a:prstGeom prst="rect">
              <a:avLst/>
            </a:prstGeom>
          </p:spPr>
        </p:pic>
        <p:pic>
          <p:nvPicPr>
            <p:cNvPr id="10" name="图片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0024" y="323423"/>
              <a:ext cx="2848963" cy="2294482"/>
            </a:xfrm>
            <a:prstGeom prst="rect">
              <a:avLst/>
            </a:prstGeom>
          </p:spPr>
        </p:pic>
        <p:pic>
          <p:nvPicPr>
            <p:cNvPr id="11" name="图片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728338" y="-330337"/>
              <a:ext cx="2843790" cy="2633477"/>
            </a:xfrm>
            <a:prstGeom prst="rect">
              <a:avLst/>
            </a:prstGeom>
          </p:spPr>
        </p:pic>
      </p:grpSp>
      <p:pic>
        <p:nvPicPr>
          <p:cNvPr id="41" name="图片 40" descr="E:\素材\卡通\包图网_60675六一儿童节文艺汇演背景六一放飞梦想展板\1.png1"/>
          <p:cNvPicPr>
            <a:picLocks noChangeAspect="1"/>
          </p:cNvPicPr>
          <p:nvPr/>
        </p:nvPicPr>
        <p:blipFill>
          <a:blip r:embed="rId8"/>
          <a:srcRect/>
          <a:stretch>
            <a:fillRect/>
          </a:stretch>
        </p:blipFill>
        <p:spPr>
          <a:xfrm>
            <a:off x="8139748" y="4248150"/>
            <a:ext cx="2717800" cy="2687955"/>
          </a:xfrm>
          <a:prstGeom prst="rect">
            <a:avLst/>
          </a:prstGeom>
        </p:spPr>
      </p:pic>
      <p:sp>
        <p:nvSpPr>
          <p:cNvPr id="44" name="文本框 18">
            <a:extLst>
              <a:ext uri="{FF2B5EF4-FFF2-40B4-BE49-F238E27FC236}">
                <a16:creationId xmlns:a16="http://schemas.microsoft.com/office/drawing/2014/main" id="{12FC4A88-212C-4114-92AE-8BA7DEA72148}"/>
              </a:ext>
            </a:extLst>
          </p:cNvPr>
          <p:cNvSpPr txBox="1"/>
          <p:nvPr/>
        </p:nvSpPr>
        <p:spPr>
          <a:xfrm>
            <a:off x="1972932" y="2010076"/>
            <a:ext cx="5602520" cy="21236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6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Nghe – viết : </a:t>
            </a:r>
            <a:endParaRPr kumimoji="0" lang="en-US" altLang="zh-CN" sz="6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6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Vẽ quê hương</a:t>
            </a:r>
            <a:endParaRPr kumimoji="0" lang="en-US" altLang="zh-CN" sz="6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2" name="Picture 11" descr="Shape&#10;&#10;Description automatically generated with medium confidence">
            <a:extLst>
              <a:ext uri="{FF2B5EF4-FFF2-40B4-BE49-F238E27FC236}">
                <a16:creationId xmlns:a16="http://schemas.microsoft.com/office/drawing/2014/main" id="{F9A91C09-FC03-45B3-AB5E-631C9393A85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83215" y="0"/>
            <a:ext cx="1704975" cy="1704975"/>
          </a:xfrm>
          <a:prstGeom prst="rect">
            <a:avLst/>
          </a:prstGeom>
        </p:spPr>
      </p:pic>
    </p:spTree>
    <p:extLst>
      <p:ext uri="{BB962C8B-B14F-4D97-AF65-F5344CB8AC3E}">
        <p14:creationId xmlns:p14="http://schemas.microsoft.com/office/powerpoint/2010/main" val="34910701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1000"/>
                                        <p:tgtEl>
                                          <p:spTgt spid="41"/>
                                        </p:tgtEl>
                                      </p:cBhvr>
                                    </p:animEffect>
                                    <p:anim calcmode="lin" valueType="num">
                                      <p:cBhvr>
                                        <p:cTn id="8" dur="1000" fill="hold"/>
                                        <p:tgtEl>
                                          <p:spTgt spid="41"/>
                                        </p:tgtEl>
                                        <p:attrNameLst>
                                          <p:attrName>ppt_x</p:attrName>
                                        </p:attrNameLst>
                                      </p:cBhvr>
                                      <p:tavLst>
                                        <p:tav tm="0">
                                          <p:val>
                                            <p:strVal val="#ppt_x"/>
                                          </p:val>
                                        </p:tav>
                                        <p:tav tm="100000">
                                          <p:val>
                                            <p:strVal val="#ppt_x"/>
                                          </p:val>
                                        </p:tav>
                                      </p:tavLst>
                                    </p:anim>
                                    <p:anim calcmode="lin" valueType="num">
                                      <p:cBhvr>
                                        <p:cTn id="9"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CB004B6-C211-4CEC-88D1-C08D41059F9D}"/>
              </a:ext>
            </a:extLst>
          </p:cNvPr>
          <p:cNvSpPr txBox="1"/>
          <p:nvPr/>
        </p:nvSpPr>
        <p:spPr>
          <a:xfrm>
            <a:off x="904875" y="827632"/>
            <a:ext cx="3962400" cy="4893647"/>
          </a:xfrm>
          <a:prstGeom prst="rect">
            <a:avLst/>
          </a:prstGeom>
          <a:noFill/>
        </p:spPr>
        <p:txBody>
          <a:bodyPr wrap="square" rtlCol="0">
            <a:spAutoFit/>
          </a:bodyPr>
          <a:lstStyle/>
          <a:p>
            <a:r>
              <a:rPr lang="vi-VN" sz="2600" dirty="0">
                <a:latin typeface="Arial-Rounded" panose="020B0500000000000000" pitchFamily="34" charset="0"/>
                <a:ea typeface="Arial-Rounded" panose="020B0500000000000000" pitchFamily="34" charset="0"/>
                <a:cs typeface="Arial-Rounded" panose="020B0500000000000000" pitchFamily="34" charset="0"/>
              </a:rPr>
              <a:t>Bút chì xanh đỏ</a:t>
            </a:r>
          </a:p>
          <a:p>
            <a:r>
              <a:rPr lang="vi-VN" sz="2600" dirty="0">
                <a:latin typeface="Arial-Rounded" panose="020B0500000000000000" pitchFamily="34" charset="0"/>
                <a:ea typeface="Arial-Rounded" panose="020B0500000000000000" pitchFamily="34" charset="0"/>
                <a:cs typeface="Arial-Rounded" panose="020B0500000000000000" pitchFamily="34" charset="0"/>
              </a:rPr>
              <a:t>Em gọt hai đầu</a:t>
            </a:r>
          </a:p>
          <a:p>
            <a:r>
              <a:rPr lang="vi-VN" sz="2600" dirty="0">
                <a:latin typeface="Arial-Rounded" panose="020B0500000000000000" pitchFamily="34" charset="0"/>
                <a:ea typeface="Arial-Rounded" panose="020B0500000000000000" pitchFamily="34" charset="0"/>
                <a:cs typeface="Arial-Rounded" panose="020B0500000000000000" pitchFamily="34" charset="0"/>
              </a:rPr>
              <a:t>Em thử hai màu</a:t>
            </a:r>
          </a:p>
          <a:p>
            <a:r>
              <a:rPr lang="vi-VN" sz="2600" dirty="0">
                <a:latin typeface="Arial-Rounded" panose="020B0500000000000000" pitchFamily="34" charset="0"/>
                <a:ea typeface="Arial-Rounded" panose="020B0500000000000000" pitchFamily="34" charset="0"/>
                <a:cs typeface="Arial-Rounded" panose="020B0500000000000000" pitchFamily="34" charset="0"/>
              </a:rPr>
              <a:t>Xanh tươi, đỏ thắm.</a:t>
            </a:r>
          </a:p>
          <a:p>
            <a:endParaRPr lang="vi-VN" sz="2600" dirty="0">
              <a:latin typeface="Arial-Rounded" panose="020B0500000000000000" pitchFamily="34" charset="0"/>
              <a:ea typeface="Arial-Rounded" panose="020B0500000000000000" pitchFamily="34" charset="0"/>
              <a:cs typeface="Arial-Rounded" panose="020B0500000000000000" pitchFamily="34" charset="0"/>
            </a:endParaRPr>
          </a:p>
          <a:p>
            <a:r>
              <a:rPr lang="vi-VN" sz="2600" dirty="0">
                <a:latin typeface="Arial-Rounded" panose="020B0500000000000000" pitchFamily="34" charset="0"/>
                <a:ea typeface="Arial-Rounded" panose="020B0500000000000000" pitchFamily="34" charset="0"/>
                <a:cs typeface="Arial-Rounded" panose="020B0500000000000000" pitchFamily="34" charset="0"/>
              </a:rPr>
              <a:t>Em vẽ làng xóm</a:t>
            </a:r>
          </a:p>
          <a:p>
            <a:r>
              <a:rPr lang="vi-VN" sz="2600" dirty="0">
                <a:latin typeface="Arial-Rounded" panose="020B0500000000000000" pitchFamily="34" charset="0"/>
                <a:ea typeface="Arial-Rounded" panose="020B0500000000000000" pitchFamily="34" charset="0"/>
                <a:cs typeface="Arial-Rounded" panose="020B0500000000000000" pitchFamily="34" charset="0"/>
              </a:rPr>
              <a:t>Tre xanh, lúa xanh</a:t>
            </a:r>
          </a:p>
          <a:p>
            <a:r>
              <a:rPr lang="vi-VN" sz="2600" dirty="0">
                <a:latin typeface="Arial-Rounded" panose="020B0500000000000000" pitchFamily="34" charset="0"/>
                <a:ea typeface="Arial-Rounded" panose="020B0500000000000000" pitchFamily="34" charset="0"/>
                <a:cs typeface="Arial-Rounded" panose="020B0500000000000000" pitchFamily="34" charset="0"/>
              </a:rPr>
              <a:t>Sông máng lượn quanh</a:t>
            </a:r>
          </a:p>
          <a:p>
            <a:r>
              <a:rPr lang="vi-VN" sz="2600" dirty="0">
                <a:latin typeface="Arial-Rounded" panose="020B0500000000000000" pitchFamily="34" charset="0"/>
                <a:ea typeface="Arial-Rounded" panose="020B0500000000000000" pitchFamily="34" charset="0"/>
                <a:cs typeface="Arial-Rounded" panose="020B0500000000000000" pitchFamily="34" charset="0"/>
              </a:rPr>
              <a:t>Một màu xanh mát</a:t>
            </a:r>
          </a:p>
          <a:p>
            <a:r>
              <a:rPr lang="vi-VN" sz="2600" dirty="0">
                <a:latin typeface="Arial-Rounded" panose="020B0500000000000000" pitchFamily="34" charset="0"/>
                <a:ea typeface="Arial-Rounded" panose="020B0500000000000000" pitchFamily="34" charset="0"/>
                <a:cs typeface="Arial-Rounded" panose="020B0500000000000000" pitchFamily="34" charset="0"/>
              </a:rPr>
              <a:t>Trời mây bát ngát</a:t>
            </a:r>
          </a:p>
          <a:p>
            <a:r>
              <a:rPr lang="vi-VN" sz="2600" dirty="0">
                <a:latin typeface="Arial-Rounded" panose="020B0500000000000000" pitchFamily="34" charset="0"/>
                <a:ea typeface="Arial-Rounded" panose="020B0500000000000000" pitchFamily="34" charset="0"/>
                <a:cs typeface="Arial-Rounded" panose="020B0500000000000000" pitchFamily="34" charset="0"/>
              </a:rPr>
              <a:t>Xanh ngắt mùa thu</a:t>
            </a:r>
          </a:p>
          <a:p>
            <a:r>
              <a:rPr lang="vi-VN" sz="2600" dirty="0">
                <a:latin typeface="Arial-Rounded" panose="020B0500000000000000" pitchFamily="34" charset="0"/>
                <a:ea typeface="Arial-Rounded" panose="020B0500000000000000" pitchFamily="34" charset="0"/>
                <a:cs typeface="Arial-Rounded" panose="020B0500000000000000" pitchFamily="34" charset="0"/>
              </a:rPr>
              <a:t>Xanh màu ước mơ...</a:t>
            </a:r>
            <a:endParaRPr lang="en-US" sz="2600"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5" name="Picture 4">
            <a:extLst>
              <a:ext uri="{FF2B5EF4-FFF2-40B4-BE49-F238E27FC236}">
                <a16:creationId xmlns:a16="http://schemas.microsoft.com/office/drawing/2014/main" id="{CCD19B16-027B-41CD-973A-860BEB750EF1}"/>
              </a:ext>
            </a:extLst>
          </p:cNvPr>
          <p:cNvPicPr>
            <a:picLocks noChangeAspect="1"/>
          </p:cNvPicPr>
          <p:nvPr/>
        </p:nvPicPr>
        <p:blipFill>
          <a:blip r:embed="rId3"/>
          <a:stretch>
            <a:fillRect/>
          </a:stretch>
        </p:blipFill>
        <p:spPr>
          <a:xfrm>
            <a:off x="3510672" y="-88172"/>
            <a:ext cx="5608806" cy="1072989"/>
          </a:xfrm>
          <a:prstGeom prst="rect">
            <a:avLst/>
          </a:prstGeom>
        </p:spPr>
      </p:pic>
      <p:sp>
        <p:nvSpPr>
          <p:cNvPr id="6" name="TextBox 5">
            <a:extLst>
              <a:ext uri="{FF2B5EF4-FFF2-40B4-BE49-F238E27FC236}">
                <a16:creationId xmlns:a16="http://schemas.microsoft.com/office/drawing/2014/main" id="{03C4E2C8-2906-4B77-B344-5425590DA60E}"/>
              </a:ext>
            </a:extLst>
          </p:cNvPr>
          <p:cNvSpPr txBox="1"/>
          <p:nvPr/>
        </p:nvSpPr>
        <p:spPr>
          <a:xfrm>
            <a:off x="6315075" y="827632"/>
            <a:ext cx="3962400" cy="2092881"/>
          </a:xfrm>
          <a:prstGeom prst="rect">
            <a:avLst/>
          </a:prstGeom>
          <a:noFill/>
        </p:spPr>
        <p:txBody>
          <a:bodyPr wrap="square" rtlCol="0">
            <a:spAutoFit/>
          </a:bodyPr>
          <a:lstStyle/>
          <a:p>
            <a:r>
              <a:rPr lang="vi-VN" sz="2600" dirty="0">
                <a:latin typeface="Arial-Rounded" panose="020B0500000000000000" pitchFamily="34" charset="0"/>
                <a:ea typeface="Arial-Rounded" panose="020B0500000000000000" pitchFamily="34" charset="0"/>
                <a:cs typeface="Arial-Rounded" panose="020B0500000000000000" pitchFamily="34" charset="0"/>
              </a:rPr>
              <a:t>Em quay đầu đỏ</a:t>
            </a:r>
          </a:p>
          <a:p>
            <a:r>
              <a:rPr lang="vi-VN" sz="2600" dirty="0">
                <a:latin typeface="Arial-Rounded" panose="020B0500000000000000" pitchFamily="34" charset="0"/>
                <a:ea typeface="Arial-Rounded" panose="020B0500000000000000" pitchFamily="34" charset="0"/>
                <a:cs typeface="Arial-Rounded" panose="020B0500000000000000" pitchFamily="34" charset="0"/>
              </a:rPr>
              <a:t>Vẽ nhà em ở</a:t>
            </a:r>
          </a:p>
          <a:p>
            <a:r>
              <a:rPr lang="vi-VN" sz="2600" dirty="0">
                <a:latin typeface="Arial-Rounded" panose="020B0500000000000000" pitchFamily="34" charset="0"/>
                <a:ea typeface="Arial-Rounded" panose="020B0500000000000000" pitchFamily="34" charset="0"/>
                <a:cs typeface="Arial-Rounded" panose="020B0500000000000000" pitchFamily="34" charset="0"/>
              </a:rPr>
              <a:t>Mái ngói đỏ tươi</a:t>
            </a:r>
          </a:p>
          <a:p>
            <a:r>
              <a:rPr lang="vi-VN" sz="2600" dirty="0">
                <a:latin typeface="Arial-Rounded" panose="020B0500000000000000" pitchFamily="34" charset="0"/>
                <a:ea typeface="Arial-Rounded" panose="020B0500000000000000" pitchFamily="34" charset="0"/>
                <a:cs typeface="Arial-Rounded" panose="020B0500000000000000" pitchFamily="34" charset="0"/>
              </a:rPr>
              <a:t>Trường học trên đồi</a:t>
            </a:r>
          </a:p>
          <a:p>
            <a:r>
              <a:rPr lang="vi-VN" sz="2600" dirty="0">
                <a:latin typeface="Arial-Rounded" panose="020B0500000000000000" pitchFamily="34" charset="0"/>
                <a:ea typeface="Arial-Rounded" panose="020B0500000000000000" pitchFamily="34" charset="0"/>
                <a:cs typeface="Arial-Rounded" panose="020B0500000000000000" pitchFamily="34" charset="0"/>
              </a:rPr>
              <a:t>Em tô đỏ thắm</a:t>
            </a:r>
          </a:p>
        </p:txBody>
      </p:sp>
    </p:spTree>
    <p:extLst>
      <p:ext uri="{BB962C8B-B14F-4D97-AF65-F5344CB8AC3E}">
        <p14:creationId xmlns:p14="http://schemas.microsoft.com/office/powerpoint/2010/main" val="19776123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ách tạo nền bảng xanh trên Powerpoint - Cách tạo nền slide trong  Powerpoint - VnDoc.com">
            <a:extLst>
              <a:ext uri="{FF2B5EF4-FFF2-40B4-BE49-F238E27FC236}">
                <a16:creationId xmlns:a16="http://schemas.microsoft.com/office/drawing/2014/main" id="{EA6F740B-2DAE-42C0-8D11-2E6658332D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2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ABB1ACF6-457D-4A6B-8124-0F0826308099}"/>
              </a:ext>
            </a:extLst>
          </p:cNvPr>
          <p:cNvSpPr/>
          <p:nvPr/>
        </p:nvSpPr>
        <p:spPr>
          <a:xfrm>
            <a:off x="3648072" y="441926"/>
            <a:ext cx="2270173" cy="523220"/>
          </a:xfrm>
          <a:prstGeom prst="rect">
            <a:avLst/>
          </a:prstGeom>
        </p:spPr>
        <p:txBody>
          <a:bodyPr wrap="none">
            <a:spAutoFit/>
          </a:bodyPr>
          <a:lstStyle/>
          <a:p>
            <a:pPr marL="0" marR="0" lvl="0" indent="0" algn="ctr" defTabSz="914400" rtl="0" eaLnBrk="1" fontAlgn="auto" latinLnBrk="0" hangingPunct="1">
              <a:lnSpc>
                <a:spcPct val="100000"/>
              </a:lnSpc>
              <a:spcBef>
                <a:spcPts val="3000"/>
              </a:spcBef>
              <a:spcAft>
                <a:spcPts val="0"/>
              </a:spcAft>
              <a:buClrTx/>
              <a:buSzTx/>
              <a:buFontTx/>
              <a:buNone/>
              <a:tabLst/>
              <a:defRPr/>
            </a:pPr>
            <a:r>
              <a:rPr kumimoji="0" lang="en-US" sz="2800" b="1" i="0" u="none" strike="noStrike" kern="1200" cap="none" spc="0" normalizeH="0" baseline="0" noProof="0" dirty="0" err="1">
                <a:ln>
                  <a:noFill/>
                </a:ln>
                <a:solidFill>
                  <a:srgbClr val="FFFF00"/>
                </a:solidFill>
                <a:effectLst/>
                <a:uLnTx/>
                <a:uFillTx/>
                <a:latin typeface="HP001 4 hàng" panose="020B0603050302020204" pitchFamily="34" charset="0"/>
                <a:ea typeface="+mn-ea"/>
                <a:cs typeface="+mn-cs"/>
              </a:rPr>
              <a:t>Vẽ</a:t>
            </a:r>
            <a:r>
              <a:rPr kumimoji="0" lang="en-US" sz="2800" b="1" i="0" u="none" strike="noStrike" kern="1200" cap="none" spc="0" normalizeH="0" noProof="0" dirty="0">
                <a:ln>
                  <a:noFill/>
                </a:ln>
                <a:solidFill>
                  <a:srgbClr val="FFFF00"/>
                </a:solidFill>
                <a:effectLst/>
                <a:uLnTx/>
                <a:uFillTx/>
                <a:latin typeface="HP001 4 hàng" panose="020B0603050302020204" pitchFamily="34" charset="0"/>
                <a:ea typeface="+mn-ea"/>
                <a:cs typeface="+mn-cs"/>
              </a:rPr>
              <a:t> </a:t>
            </a:r>
            <a:r>
              <a:rPr kumimoji="0" lang="en-US" sz="2800" b="1" i="0" u="none" strike="noStrike" kern="1200" cap="none" spc="0" normalizeH="0" noProof="0" dirty="0" err="1">
                <a:ln>
                  <a:noFill/>
                </a:ln>
                <a:solidFill>
                  <a:srgbClr val="FFFF00"/>
                </a:solidFill>
                <a:effectLst/>
                <a:uLnTx/>
                <a:uFillTx/>
                <a:latin typeface="HP001 4 hàng" panose="020B0603050302020204" pitchFamily="34" charset="0"/>
                <a:ea typeface="+mn-ea"/>
                <a:cs typeface="+mn-cs"/>
              </a:rPr>
              <a:t>quê</a:t>
            </a:r>
            <a:r>
              <a:rPr kumimoji="0" lang="en-US" sz="2800" b="1" i="0" u="none" strike="noStrike" kern="1200" cap="none" spc="0" normalizeH="0" noProof="0" dirty="0">
                <a:ln>
                  <a:noFill/>
                </a:ln>
                <a:solidFill>
                  <a:srgbClr val="FFFF00"/>
                </a:solidFill>
                <a:effectLst/>
                <a:uLnTx/>
                <a:uFillTx/>
                <a:latin typeface="HP001 4 hàng" panose="020B0603050302020204" pitchFamily="34" charset="0"/>
                <a:ea typeface="+mn-ea"/>
                <a:cs typeface="+mn-cs"/>
              </a:rPr>
              <a:t> </a:t>
            </a:r>
            <a:r>
              <a:rPr kumimoji="0" lang="en-US" sz="2800" b="1" i="0" u="none" strike="noStrike" kern="1200" cap="none" spc="0" normalizeH="0" noProof="0" dirty="0" err="1">
                <a:ln>
                  <a:noFill/>
                </a:ln>
                <a:solidFill>
                  <a:srgbClr val="FFFF00"/>
                </a:solidFill>
                <a:effectLst/>
                <a:uLnTx/>
                <a:uFillTx/>
                <a:latin typeface="HP001 4 hàng" panose="020B0603050302020204" pitchFamily="34" charset="0"/>
                <a:ea typeface="+mn-ea"/>
                <a:cs typeface="+mn-cs"/>
              </a:rPr>
              <a:t>hương</a:t>
            </a:r>
            <a:endParaRPr kumimoji="0" lang="en-US" sz="2800" b="1" i="0" u="none" strike="noStrike" kern="1200" cap="none" spc="0" normalizeH="0" baseline="0" noProof="0" dirty="0">
              <a:ln>
                <a:noFill/>
              </a:ln>
              <a:solidFill>
                <a:srgbClr val="FFFF00"/>
              </a:solidFill>
              <a:effectLst/>
              <a:uLnTx/>
              <a:uFillTx/>
              <a:latin typeface="HP001 4 hàng" panose="020B0603050302020204" pitchFamily="34" charset="0"/>
              <a:ea typeface="+mn-ea"/>
              <a:cs typeface="+mn-cs"/>
            </a:endParaRPr>
          </a:p>
        </p:txBody>
      </p:sp>
      <p:sp>
        <p:nvSpPr>
          <p:cNvPr id="4" name="TextBox 3">
            <a:extLst>
              <a:ext uri="{FF2B5EF4-FFF2-40B4-BE49-F238E27FC236}">
                <a16:creationId xmlns:a16="http://schemas.microsoft.com/office/drawing/2014/main" id="{B731248C-7A5B-4CE7-BB7B-E62E8BCC47B5}"/>
              </a:ext>
            </a:extLst>
          </p:cNvPr>
          <p:cNvSpPr txBox="1"/>
          <p:nvPr/>
        </p:nvSpPr>
        <p:spPr>
          <a:xfrm>
            <a:off x="947735" y="1023272"/>
            <a:ext cx="4333875" cy="461665"/>
          </a:xfrm>
          <a:prstGeom prst="rect">
            <a:avLst/>
          </a:prstGeom>
          <a:noFill/>
        </p:spPr>
        <p:txBody>
          <a:bodyPr wrap="square" rtlCol="0">
            <a:spAutoFit/>
          </a:bodyPr>
          <a:lstStyle/>
          <a:p>
            <a:pPr lvl="0" indent="361950" algn="just">
              <a:spcAft>
                <a:spcPts val="500"/>
              </a:spcAft>
            </a:pP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Bút chì xanh đỏ</a:t>
            </a:r>
          </a:p>
        </p:txBody>
      </p:sp>
      <p:sp>
        <p:nvSpPr>
          <p:cNvPr id="6" name="TextBox 5">
            <a:extLst>
              <a:ext uri="{FF2B5EF4-FFF2-40B4-BE49-F238E27FC236}">
                <a16:creationId xmlns:a16="http://schemas.microsoft.com/office/drawing/2014/main" id="{48876FBA-FCE6-4809-A31A-0B98664FE92E}"/>
              </a:ext>
            </a:extLst>
          </p:cNvPr>
          <p:cNvSpPr txBox="1"/>
          <p:nvPr/>
        </p:nvSpPr>
        <p:spPr>
          <a:xfrm>
            <a:off x="923920" y="1512751"/>
            <a:ext cx="6724652" cy="461665"/>
          </a:xfrm>
          <a:prstGeom prst="rect">
            <a:avLst/>
          </a:prstGeom>
          <a:noFill/>
        </p:spPr>
        <p:txBody>
          <a:bodyPr wrap="square" rtlCol="0">
            <a:spAutoFit/>
          </a:bodyPr>
          <a:lstStyle/>
          <a:p>
            <a:pPr lvl="0" indent="361950" algn="just">
              <a:spcAft>
                <a:spcPts val="500"/>
              </a:spcAft>
            </a:pP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Em gĠ hai đầu</a:t>
            </a:r>
          </a:p>
        </p:txBody>
      </p:sp>
      <p:sp>
        <p:nvSpPr>
          <p:cNvPr id="7" name="TextBox 6">
            <a:extLst>
              <a:ext uri="{FF2B5EF4-FFF2-40B4-BE49-F238E27FC236}">
                <a16:creationId xmlns:a16="http://schemas.microsoft.com/office/drawing/2014/main" id="{ACD57BD5-A683-4B14-BDF9-D7C842BF7A3B}"/>
              </a:ext>
            </a:extLst>
          </p:cNvPr>
          <p:cNvSpPr txBox="1"/>
          <p:nvPr/>
        </p:nvSpPr>
        <p:spPr>
          <a:xfrm>
            <a:off x="947735" y="2048020"/>
            <a:ext cx="5695953" cy="461665"/>
          </a:xfrm>
          <a:prstGeom prst="rect">
            <a:avLst/>
          </a:prstGeom>
          <a:noFill/>
        </p:spPr>
        <p:txBody>
          <a:bodyPr wrap="square" rtlCol="0">
            <a:spAutoFit/>
          </a:bodyPr>
          <a:lstStyle/>
          <a:p>
            <a:pPr lvl="0" indent="361950" algn="just">
              <a:spcAft>
                <a:spcPts val="500"/>
              </a:spcAft>
            </a:pPr>
            <a:r>
              <a:rPr lang="en-US"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Em </a:t>
            </a:r>
            <a:r>
              <a:rPr lang="el-GR"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κ</a:t>
            </a:r>
            <a:r>
              <a:rPr lang="en-US"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ử hai jàu</a:t>
            </a:r>
            <a:endParaRPr kumimoji="0" lang="vi-VN" sz="2400" b="1" i="0" u="none" strike="noStrike" kern="1200" cap="none" spc="0" normalizeH="0" baseline="0" noProof="0" dirty="0">
              <a:ln>
                <a:noFill/>
              </a:ln>
              <a:solidFill>
                <a:prstClr val="white"/>
              </a:solidFill>
              <a:effectLst/>
              <a:uLnTx/>
              <a:uFillTx/>
              <a:latin typeface="HP001 4 hàng" panose="020B0603050302020204" pitchFamily="34" charset="0"/>
              <a:ea typeface="Arial-Rounded" panose="020B0500000000000000" pitchFamily="34" charset="0"/>
              <a:cs typeface="Arial-Rounded" panose="020B0500000000000000" pitchFamily="34" charset="0"/>
            </a:endParaRPr>
          </a:p>
        </p:txBody>
      </p:sp>
      <p:sp>
        <p:nvSpPr>
          <p:cNvPr id="8" name="TextBox 7">
            <a:extLst>
              <a:ext uri="{FF2B5EF4-FFF2-40B4-BE49-F238E27FC236}">
                <a16:creationId xmlns:a16="http://schemas.microsoft.com/office/drawing/2014/main" id="{1A1F4383-9F73-4AFF-9455-3EE480493B41}"/>
              </a:ext>
            </a:extLst>
          </p:cNvPr>
          <p:cNvSpPr txBox="1"/>
          <p:nvPr/>
        </p:nvSpPr>
        <p:spPr>
          <a:xfrm>
            <a:off x="976305" y="2613515"/>
            <a:ext cx="5505452" cy="461665"/>
          </a:xfrm>
          <a:prstGeom prst="rect">
            <a:avLst/>
          </a:prstGeom>
          <a:noFill/>
        </p:spPr>
        <p:txBody>
          <a:bodyPr wrap="square" rtlCol="0">
            <a:spAutoFit/>
          </a:bodyPr>
          <a:lstStyle/>
          <a:p>
            <a:pPr lvl="0" indent="361950" algn="just">
              <a:spcAft>
                <a:spcPts val="500"/>
              </a:spcAft>
            </a:pP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Xa</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ζ </a:t>
            </a: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Ǉư</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Π, </a:t>
            </a: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đỏ </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κ</a:t>
            </a: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ắm. </a:t>
            </a:r>
            <a:endParaRPr kumimoji="0" lang="vi-VN" sz="2400" b="1" i="0" u="none" strike="noStrike" kern="1200" cap="none" spc="0" normalizeH="0" baseline="0" noProof="0" dirty="0">
              <a:ln>
                <a:noFill/>
              </a:ln>
              <a:solidFill>
                <a:prstClr val="white"/>
              </a:solidFill>
              <a:effectLst/>
              <a:uLnTx/>
              <a:uFillTx/>
              <a:latin typeface="HP001 4 hàng" panose="020B0603050302020204" pitchFamily="34" charset="0"/>
              <a:ea typeface="Arial-Rounded" panose="020B0500000000000000" pitchFamily="34" charset="0"/>
              <a:cs typeface="Arial-Rounded" panose="020B0500000000000000" pitchFamily="34" charset="0"/>
            </a:endParaRPr>
          </a:p>
        </p:txBody>
      </p:sp>
      <p:sp>
        <p:nvSpPr>
          <p:cNvPr id="9" name="TextBox 8">
            <a:extLst>
              <a:ext uri="{FF2B5EF4-FFF2-40B4-BE49-F238E27FC236}">
                <a16:creationId xmlns:a16="http://schemas.microsoft.com/office/drawing/2014/main" id="{BD0147F6-F935-48B3-8C40-F03AD4E8503F}"/>
              </a:ext>
            </a:extLst>
          </p:cNvPr>
          <p:cNvSpPr txBox="1"/>
          <p:nvPr/>
        </p:nvSpPr>
        <p:spPr>
          <a:xfrm>
            <a:off x="923920" y="3144371"/>
            <a:ext cx="5276854" cy="461665"/>
          </a:xfrm>
          <a:prstGeom prst="rect">
            <a:avLst/>
          </a:prstGeom>
          <a:noFill/>
        </p:spPr>
        <p:txBody>
          <a:bodyPr wrap="square" rtlCol="0">
            <a:spAutoFit/>
          </a:bodyPr>
          <a:lstStyle/>
          <a:p>
            <a:pPr lvl="0" indent="361950" algn="just">
              <a:spcAft>
                <a:spcPts val="500"/>
              </a:spcAft>
            </a:pPr>
            <a:r>
              <a:rPr lang="lt-LT"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Em </a:t>
            </a:r>
            <a:r>
              <a:rPr lang="el-GR"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ω≥ </a:t>
            </a:r>
            <a:r>
              <a:rPr lang="lt-LT"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làng xĪ</a:t>
            </a:r>
            <a:endParaRPr kumimoji="0" lang="vi-VN" sz="2400" b="1" i="0" u="none" strike="noStrike" kern="1200" cap="none" spc="0" normalizeH="0" baseline="0" noProof="0" dirty="0">
              <a:ln>
                <a:noFill/>
              </a:ln>
              <a:solidFill>
                <a:prstClr val="white"/>
              </a:solidFill>
              <a:effectLst/>
              <a:uLnTx/>
              <a:uFillTx/>
              <a:latin typeface="HP001 4 hàng" panose="020B0603050302020204" pitchFamily="34" charset="0"/>
              <a:ea typeface="Arial-Rounded" panose="020B0500000000000000" pitchFamily="34" charset="0"/>
              <a:cs typeface="Arial-Rounded" panose="020B0500000000000000" pitchFamily="34" charset="0"/>
            </a:endParaRPr>
          </a:p>
        </p:txBody>
      </p:sp>
      <p:sp>
        <p:nvSpPr>
          <p:cNvPr id="10" name="TextBox 9">
            <a:extLst>
              <a:ext uri="{FF2B5EF4-FFF2-40B4-BE49-F238E27FC236}">
                <a16:creationId xmlns:a16="http://schemas.microsoft.com/office/drawing/2014/main" id="{DE800D23-A286-418C-8550-2BB3C55F3BDB}"/>
              </a:ext>
            </a:extLst>
          </p:cNvPr>
          <p:cNvSpPr txBox="1"/>
          <p:nvPr/>
        </p:nvSpPr>
        <p:spPr>
          <a:xfrm>
            <a:off x="947735" y="3668186"/>
            <a:ext cx="6838949" cy="461665"/>
          </a:xfrm>
          <a:prstGeom prst="rect">
            <a:avLst/>
          </a:prstGeom>
          <a:noFill/>
        </p:spPr>
        <p:txBody>
          <a:bodyPr wrap="square" rtlCol="0">
            <a:spAutoFit/>
          </a:bodyPr>
          <a:lstStyle/>
          <a:p>
            <a:pPr lvl="0" indent="361950" algn="just">
              <a:spcAft>
                <a:spcPts val="500"/>
              </a:spcAft>
            </a:pPr>
            <a:r>
              <a:rPr lang="vi-VN"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T</a:t>
            </a:r>
            <a:r>
              <a:rPr lang="el-GR"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ς΄ </a:t>
            </a:r>
            <a:r>
              <a:rPr lang="vi-VN"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xa</a:t>
            </a:r>
            <a:r>
              <a:rPr lang="el-GR"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ζ, </a:t>
            </a:r>
            <a:r>
              <a:rPr lang="vi-VN"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lúa xa</a:t>
            </a:r>
            <a:r>
              <a:rPr lang="el-GR"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ζ</a:t>
            </a:r>
            <a:endParaRPr kumimoji="0" lang="vi-VN" sz="2400" b="1" i="0" u="none" strike="noStrike" kern="1200" cap="none" spc="0" normalizeH="0" baseline="0" noProof="0" dirty="0">
              <a:ln>
                <a:noFill/>
              </a:ln>
              <a:solidFill>
                <a:prstClr val="white"/>
              </a:solidFill>
              <a:effectLst/>
              <a:uLnTx/>
              <a:uFillTx/>
              <a:latin typeface="HP001 4 hàng" panose="020B0603050302020204" pitchFamily="34" charset="0"/>
              <a:ea typeface="Arial-Rounded" panose="020B0500000000000000" pitchFamily="34" charset="0"/>
              <a:cs typeface="Arial-Rounded" panose="020B0500000000000000" pitchFamily="34" charset="0"/>
            </a:endParaRPr>
          </a:p>
        </p:txBody>
      </p:sp>
      <p:sp>
        <p:nvSpPr>
          <p:cNvPr id="11" name="TextBox 10">
            <a:extLst>
              <a:ext uri="{FF2B5EF4-FFF2-40B4-BE49-F238E27FC236}">
                <a16:creationId xmlns:a16="http://schemas.microsoft.com/office/drawing/2014/main" id="{E5671D2B-660C-46EC-925D-140ED2E343F5}"/>
              </a:ext>
            </a:extLst>
          </p:cNvPr>
          <p:cNvSpPr txBox="1"/>
          <p:nvPr/>
        </p:nvSpPr>
        <p:spPr>
          <a:xfrm>
            <a:off x="976305" y="4208748"/>
            <a:ext cx="4333875" cy="461665"/>
          </a:xfrm>
          <a:prstGeom prst="rect">
            <a:avLst/>
          </a:prstGeom>
          <a:noFill/>
        </p:spPr>
        <p:txBody>
          <a:bodyPr wrap="square" rtlCol="0">
            <a:spAutoFit/>
          </a:bodyPr>
          <a:lstStyle/>
          <a:p>
            <a:pPr lvl="0" indent="361950" algn="just">
              <a:spcAft>
                <a:spcPts val="500"/>
              </a:spcAft>
            </a:pP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SŪg jáng lưŖ Ǖ</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ί</a:t>
            </a: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a</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ζ</a:t>
            </a:r>
            <a:endParaRPr kumimoji="0" lang="vi-VN" sz="2400" b="1" i="0" u="none" strike="noStrike" kern="1200" cap="none" spc="0" normalizeH="0" baseline="0" noProof="0" dirty="0">
              <a:ln>
                <a:noFill/>
              </a:ln>
              <a:solidFill>
                <a:prstClr val="white"/>
              </a:solidFill>
              <a:effectLst/>
              <a:uLnTx/>
              <a:uFillTx/>
              <a:latin typeface="HP001 4 hàng" panose="020B0603050302020204" pitchFamily="34" charset="0"/>
              <a:ea typeface="Arial-Rounded" panose="020B0500000000000000" pitchFamily="34" charset="0"/>
              <a:cs typeface="Arial-Rounded" panose="020B0500000000000000" pitchFamily="34" charset="0"/>
            </a:endParaRPr>
          </a:p>
        </p:txBody>
      </p:sp>
      <p:sp>
        <p:nvSpPr>
          <p:cNvPr id="12" name="TextBox 11">
            <a:extLst>
              <a:ext uri="{FF2B5EF4-FFF2-40B4-BE49-F238E27FC236}">
                <a16:creationId xmlns:a16="http://schemas.microsoft.com/office/drawing/2014/main" id="{5535CE93-CD82-482F-88E2-3C8A44A37EA7}"/>
              </a:ext>
            </a:extLst>
          </p:cNvPr>
          <p:cNvSpPr txBox="1"/>
          <p:nvPr/>
        </p:nvSpPr>
        <p:spPr>
          <a:xfrm>
            <a:off x="923920" y="4750612"/>
            <a:ext cx="5448304" cy="461665"/>
          </a:xfrm>
          <a:prstGeom prst="rect">
            <a:avLst/>
          </a:prstGeom>
          <a:noFill/>
        </p:spPr>
        <p:txBody>
          <a:bodyPr wrap="square" rtlCol="0">
            <a:spAutoFit/>
          </a:bodyPr>
          <a:lstStyle/>
          <a:p>
            <a:pPr lvl="0" indent="361950" algn="just">
              <a:spcAft>
                <a:spcPts val="500"/>
              </a:spcAft>
            </a:pPr>
            <a:r>
              <a:rPr lang="vi-VN"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MŎ jàu xa</a:t>
            </a:r>
            <a:r>
              <a:rPr lang="el-GR"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ζ </a:t>
            </a:r>
            <a:r>
              <a:rPr lang="vi-VN"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ját</a:t>
            </a:r>
            <a:endParaRPr kumimoji="0" lang="vi-VN" sz="2400" b="1" i="0" u="none" strike="noStrike" kern="1200" cap="none" spc="0" normalizeH="0" baseline="0" noProof="0" dirty="0">
              <a:ln>
                <a:noFill/>
              </a:ln>
              <a:solidFill>
                <a:prstClr val="white"/>
              </a:solidFill>
              <a:effectLst/>
              <a:uLnTx/>
              <a:uFillTx/>
              <a:latin typeface="HP001 4 hàng" panose="020B0603050302020204" pitchFamily="34" charset="0"/>
              <a:ea typeface="Arial-Rounded" panose="020B0500000000000000" pitchFamily="34" charset="0"/>
              <a:cs typeface="Arial-Rounded" panose="020B0500000000000000" pitchFamily="34" charset="0"/>
            </a:endParaRPr>
          </a:p>
        </p:txBody>
      </p:sp>
      <p:sp>
        <p:nvSpPr>
          <p:cNvPr id="23" name="TextBox 22">
            <a:extLst>
              <a:ext uri="{FF2B5EF4-FFF2-40B4-BE49-F238E27FC236}">
                <a16:creationId xmlns:a16="http://schemas.microsoft.com/office/drawing/2014/main" id="{843500DD-CF3E-4C90-ABC7-BBAFC72F47A6}"/>
              </a:ext>
            </a:extLst>
          </p:cNvPr>
          <p:cNvSpPr txBox="1"/>
          <p:nvPr/>
        </p:nvSpPr>
        <p:spPr>
          <a:xfrm>
            <a:off x="923920" y="5299806"/>
            <a:ext cx="5448304" cy="461665"/>
          </a:xfrm>
          <a:prstGeom prst="rect">
            <a:avLst/>
          </a:prstGeom>
          <a:noFill/>
        </p:spPr>
        <p:txBody>
          <a:bodyPr wrap="square" rtlCol="0">
            <a:spAutoFit/>
          </a:bodyPr>
          <a:lstStyle/>
          <a:p>
            <a:pPr lvl="0" indent="361950" algn="just">
              <a:spcAft>
                <a:spcPts val="500"/>
              </a:spcAft>
            </a:pPr>
            <a:r>
              <a:rPr lang="en-US"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TǟƟ jây bát wgát</a:t>
            </a:r>
            <a:endParaRPr kumimoji="0" lang="vi-VN" sz="2400" b="1" i="0" u="none" strike="noStrike" kern="1200" cap="none" spc="0" normalizeH="0" baseline="0" noProof="0" dirty="0">
              <a:ln>
                <a:noFill/>
              </a:ln>
              <a:solidFill>
                <a:prstClr val="white"/>
              </a:solidFill>
              <a:effectLst/>
              <a:uLnTx/>
              <a:uFillTx/>
              <a:latin typeface="HP001 4 hàng" panose="020B0603050302020204" pitchFamily="34" charset="0"/>
              <a:ea typeface="Arial-Rounded" panose="020B0500000000000000" pitchFamily="34" charset="0"/>
              <a:cs typeface="Arial-Rounded" panose="020B0500000000000000" pitchFamily="34" charset="0"/>
            </a:endParaRPr>
          </a:p>
        </p:txBody>
      </p:sp>
      <p:sp>
        <p:nvSpPr>
          <p:cNvPr id="15" name="TextBox 14">
            <a:extLst>
              <a:ext uri="{FF2B5EF4-FFF2-40B4-BE49-F238E27FC236}">
                <a16:creationId xmlns:a16="http://schemas.microsoft.com/office/drawing/2014/main" id="{63023B7B-FA94-4D0A-95E5-82366AD52EFE}"/>
              </a:ext>
            </a:extLst>
          </p:cNvPr>
          <p:cNvSpPr txBox="1"/>
          <p:nvPr/>
        </p:nvSpPr>
        <p:spPr>
          <a:xfrm>
            <a:off x="947735" y="5814989"/>
            <a:ext cx="5448304" cy="461665"/>
          </a:xfrm>
          <a:prstGeom prst="rect">
            <a:avLst/>
          </a:prstGeom>
          <a:noFill/>
        </p:spPr>
        <p:txBody>
          <a:bodyPr wrap="square" rtlCol="0">
            <a:spAutoFit/>
          </a:bodyPr>
          <a:lstStyle/>
          <a:p>
            <a:pPr lvl="0" indent="361950" algn="just">
              <a:spcAft>
                <a:spcPts val="500"/>
              </a:spcAft>
            </a:pPr>
            <a:r>
              <a:rPr lang="en-US"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Xa</a:t>
            </a:r>
            <a:r>
              <a:rPr lang="el-GR"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ζ </a:t>
            </a:r>
            <a:r>
              <a:rPr lang="en-US"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wgắt jùa </a:t>
            </a:r>
            <a:r>
              <a:rPr lang="el-GR"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κ</a:t>
            </a:r>
            <a:r>
              <a:rPr lang="en-US"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u</a:t>
            </a:r>
            <a:endParaRPr kumimoji="0" lang="vi-VN" sz="2400" b="1" i="0" u="none" strike="noStrike" kern="1200" cap="none" spc="0" normalizeH="0" baseline="0" noProof="0" dirty="0">
              <a:ln>
                <a:noFill/>
              </a:ln>
              <a:solidFill>
                <a:prstClr val="white"/>
              </a:solidFill>
              <a:effectLst/>
              <a:uLnTx/>
              <a:uFillTx/>
              <a:latin typeface="HP001 4 hàng" panose="020B0603050302020204" pitchFamily="34" charset="0"/>
              <a:ea typeface="Arial-Rounded" panose="020B0500000000000000" pitchFamily="34" charset="0"/>
              <a:cs typeface="Arial-Rounded" panose="020B0500000000000000" pitchFamily="34" charset="0"/>
            </a:endParaRPr>
          </a:p>
        </p:txBody>
      </p:sp>
      <p:sp>
        <p:nvSpPr>
          <p:cNvPr id="16" name="TextBox 15">
            <a:extLst>
              <a:ext uri="{FF2B5EF4-FFF2-40B4-BE49-F238E27FC236}">
                <a16:creationId xmlns:a16="http://schemas.microsoft.com/office/drawing/2014/main" id="{49F15656-6D9B-455B-BC3C-A64287603B85}"/>
              </a:ext>
            </a:extLst>
          </p:cNvPr>
          <p:cNvSpPr txBox="1"/>
          <p:nvPr/>
        </p:nvSpPr>
        <p:spPr>
          <a:xfrm>
            <a:off x="976305" y="6359289"/>
            <a:ext cx="5448304" cy="461665"/>
          </a:xfrm>
          <a:prstGeom prst="rect">
            <a:avLst/>
          </a:prstGeom>
          <a:noFill/>
        </p:spPr>
        <p:txBody>
          <a:bodyPr wrap="square" rtlCol="0">
            <a:spAutoFit/>
          </a:bodyPr>
          <a:lstStyle/>
          <a:p>
            <a:pPr lvl="0" indent="361950" algn="just">
              <a:spcAft>
                <a:spcPts val="500"/>
              </a:spcAft>
            </a:pP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Xa</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ζ </a:t>
            </a: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jàu Ŕ</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ϐ </a:t>
            </a: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jơ... </a:t>
            </a:r>
            <a:endParaRPr kumimoji="0" lang="vi-VN" sz="2400" b="1" i="0" u="none" strike="noStrike" kern="1200" cap="none" spc="0" normalizeH="0" baseline="0" noProof="0" dirty="0">
              <a:ln>
                <a:noFill/>
              </a:ln>
              <a:solidFill>
                <a:prstClr val="white"/>
              </a:solidFill>
              <a:effectLst/>
              <a:uLnTx/>
              <a:uFillTx/>
              <a:latin typeface="HP001 4 hàng" panose="020B0603050302020204" pitchFamily="34" charset="0"/>
              <a:ea typeface="Arial-Rounded" panose="020B0500000000000000" pitchFamily="34" charset="0"/>
              <a:cs typeface="Arial-Rounded" panose="020B0500000000000000" pitchFamily="34" charset="0"/>
            </a:endParaRPr>
          </a:p>
        </p:txBody>
      </p:sp>
      <p:sp>
        <p:nvSpPr>
          <p:cNvPr id="17" name="TextBox 16">
            <a:extLst>
              <a:ext uri="{FF2B5EF4-FFF2-40B4-BE49-F238E27FC236}">
                <a16:creationId xmlns:a16="http://schemas.microsoft.com/office/drawing/2014/main" id="{02DF4C1A-AFE6-4ED0-B49C-97D6DDE8B7E1}"/>
              </a:ext>
            </a:extLst>
          </p:cNvPr>
          <p:cNvSpPr txBox="1"/>
          <p:nvPr/>
        </p:nvSpPr>
        <p:spPr>
          <a:xfrm>
            <a:off x="5053010" y="976970"/>
            <a:ext cx="4333875" cy="461665"/>
          </a:xfrm>
          <a:prstGeom prst="rect">
            <a:avLst/>
          </a:prstGeom>
          <a:noFill/>
        </p:spPr>
        <p:txBody>
          <a:bodyPr wrap="square" rtlCol="0">
            <a:spAutoFit/>
          </a:bodyPr>
          <a:lstStyle/>
          <a:p>
            <a:pPr lvl="0" indent="361950" algn="just">
              <a:spcAft>
                <a:spcPts val="500"/>
              </a:spcAft>
            </a:pPr>
            <a:r>
              <a:rPr lang="vi-VN"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Em Ǖ</a:t>
            </a:r>
            <a:r>
              <a:rPr lang="el-GR"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ί</a:t>
            </a:r>
            <a:r>
              <a:rPr lang="vi-VN"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ay đầu đỏ</a:t>
            </a:r>
            <a:endPar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endParaRPr>
          </a:p>
        </p:txBody>
      </p:sp>
      <p:sp>
        <p:nvSpPr>
          <p:cNvPr id="18" name="TextBox 17">
            <a:extLst>
              <a:ext uri="{FF2B5EF4-FFF2-40B4-BE49-F238E27FC236}">
                <a16:creationId xmlns:a16="http://schemas.microsoft.com/office/drawing/2014/main" id="{EE9E6402-7B2A-42F7-9F45-9A4FDB4F0B3B}"/>
              </a:ext>
            </a:extLst>
          </p:cNvPr>
          <p:cNvSpPr txBox="1"/>
          <p:nvPr/>
        </p:nvSpPr>
        <p:spPr>
          <a:xfrm>
            <a:off x="5053010" y="1558541"/>
            <a:ext cx="4333875" cy="461665"/>
          </a:xfrm>
          <a:prstGeom prst="rect">
            <a:avLst/>
          </a:prstGeom>
          <a:noFill/>
        </p:spPr>
        <p:txBody>
          <a:bodyPr wrap="square" rtlCol="0">
            <a:spAutoFit/>
          </a:bodyPr>
          <a:lstStyle/>
          <a:p>
            <a:pPr lvl="0" indent="361950" algn="just">
              <a:spcAft>
                <a:spcPts val="500"/>
              </a:spcAft>
            </a:pPr>
            <a:r>
              <a:rPr lang="vi-VN"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Vẽ </a:t>
            </a:r>
            <a:r>
              <a:rPr lang="el-GR"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η</a:t>
            </a:r>
            <a:r>
              <a:rPr lang="vi-VN"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à em ở</a:t>
            </a:r>
            <a:endPar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endParaRPr>
          </a:p>
        </p:txBody>
      </p:sp>
      <p:sp>
        <p:nvSpPr>
          <p:cNvPr id="19" name="TextBox 18">
            <a:extLst>
              <a:ext uri="{FF2B5EF4-FFF2-40B4-BE49-F238E27FC236}">
                <a16:creationId xmlns:a16="http://schemas.microsoft.com/office/drawing/2014/main" id="{A0E03DCE-816B-458E-AF13-37073A02EDBC}"/>
              </a:ext>
            </a:extLst>
          </p:cNvPr>
          <p:cNvSpPr txBox="1"/>
          <p:nvPr/>
        </p:nvSpPr>
        <p:spPr>
          <a:xfrm>
            <a:off x="5053010" y="2082615"/>
            <a:ext cx="4333875" cy="461665"/>
          </a:xfrm>
          <a:prstGeom prst="rect">
            <a:avLst/>
          </a:prstGeom>
          <a:noFill/>
        </p:spPr>
        <p:txBody>
          <a:bodyPr wrap="square" rtlCol="0">
            <a:spAutoFit/>
          </a:bodyPr>
          <a:lstStyle/>
          <a:p>
            <a:pPr lvl="0" indent="361950" algn="just">
              <a:spcAft>
                <a:spcPts val="500"/>
              </a:spcAft>
            </a:pPr>
            <a:r>
              <a:rPr lang="vi-VN"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Mái wgĀ đỏ Ǉư</a:t>
            </a:r>
            <a:r>
              <a:rPr lang="el-GR"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Π</a:t>
            </a:r>
            <a:endPar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endParaRPr>
          </a:p>
        </p:txBody>
      </p:sp>
      <p:sp>
        <p:nvSpPr>
          <p:cNvPr id="20" name="TextBox 19">
            <a:extLst>
              <a:ext uri="{FF2B5EF4-FFF2-40B4-BE49-F238E27FC236}">
                <a16:creationId xmlns:a16="http://schemas.microsoft.com/office/drawing/2014/main" id="{6D9E81AD-3CCD-4A30-BBE6-2EF3FA7881C3}"/>
              </a:ext>
            </a:extLst>
          </p:cNvPr>
          <p:cNvSpPr txBox="1"/>
          <p:nvPr/>
        </p:nvSpPr>
        <p:spPr>
          <a:xfrm>
            <a:off x="5053010" y="2606662"/>
            <a:ext cx="4333875" cy="461665"/>
          </a:xfrm>
          <a:prstGeom prst="rect">
            <a:avLst/>
          </a:prstGeom>
          <a:noFill/>
        </p:spPr>
        <p:txBody>
          <a:bodyPr wrap="square" rtlCol="0">
            <a:spAutoFit/>
          </a:bodyPr>
          <a:lstStyle/>
          <a:p>
            <a:pPr lvl="0" indent="361950" algn="just">
              <a:spcAft>
                <a:spcPts val="500"/>
              </a:spcAft>
            </a:pPr>
            <a:r>
              <a:rPr lang="vi-VN"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TǟưŊg hǌ </a:t>
            </a:r>
            <a:r>
              <a:rPr lang="el-GR"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Λ</a:t>
            </a:r>
            <a:r>
              <a:rPr lang="vi-VN"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łn đē</a:t>
            </a:r>
            <a:endPar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endParaRPr>
          </a:p>
        </p:txBody>
      </p:sp>
      <p:sp>
        <p:nvSpPr>
          <p:cNvPr id="21" name="TextBox 20">
            <a:extLst>
              <a:ext uri="{FF2B5EF4-FFF2-40B4-BE49-F238E27FC236}">
                <a16:creationId xmlns:a16="http://schemas.microsoft.com/office/drawing/2014/main" id="{9CC4D4BA-106F-4425-9F20-C7BD86D8507D}"/>
              </a:ext>
            </a:extLst>
          </p:cNvPr>
          <p:cNvSpPr txBox="1"/>
          <p:nvPr/>
        </p:nvSpPr>
        <p:spPr>
          <a:xfrm>
            <a:off x="5053010" y="3159598"/>
            <a:ext cx="4333875" cy="461665"/>
          </a:xfrm>
          <a:prstGeom prst="rect">
            <a:avLst/>
          </a:prstGeom>
          <a:noFill/>
        </p:spPr>
        <p:txBody>
          <a:bodyPr wrap="square" rtlCol="0">
            <a:spAutoFit/>
          </a:bodyPr>
          <a:lstStyle/>
          <a:p>
            <a:pPr lvl="0" indent="361950" algn="just">
              <a:spcAft>
                <a:spcPts val="500"/>
              </a:spcAft>
            </a:pPr>
            <a:r>
              <a:rPr lang="vi-VN"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Em Ǉô đỏ </a:t>
            </a:r>
            <a:r>
              <a:rPr lang="el-GR"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κ</a:t>
            </a:r>
            <a:r>
              <a:rPr lang="vi-VN"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ắm </a:t>
            </a:r>
            <a:endPar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5192731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down)">
                                      <p:cBhvr>
                                        <p:cTn id="16" dur="500"/>
                                        <p:tgtEl>
                                          <p:spTgt spid="7"/>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down)">
                                      <p:cBhvr>
                                        <p:cTn id="19" dur="500"/>
                                        <p:tgtEl>
                                          <p:spTgt spid="8"/>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down)">
                                      <p:cBhvr>
                                        <p:cTn id="25" dur="500"/>
                                        <p:tgtEl>
                                          <p:spTgt spid="10"/>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down)">
                                      <p:cBhvr>
                                        <p:cTn id="28" dur="500"/>
                                        <p:tgtEl>
                                          <p:spTgt spid="11"/>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wipe(down)">
                                      <p:cBhvr>
                                        <p:cTn id="31" dur="500"/>
                                        <p:tgtEl>
                                          <p:spTgt spid="12"/>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wipe(down)">
                                      <p:cBhvr>
                                        <p:cTn id="34" dur="500"/>
                                        <p:tgtEl>
                                          <p:spTgt spid="23"/>
                                        </p:tgtEl>
                                      </p:cBhvr>
                                    </p:animEffect>
                                  </p:childTnLst>
                                </p:cTn>
                              </p:par>
                              <p:par>
                                <p:cTn id="35" presetID="22" presetClass="entr" presetSubtype="4" fill="hold" grpId="0" nodeType="with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wipe(down)">
                                      <p:cBhvr>
                                        <p:cTn id="37" dur="500"/>
                                        <p:tgtEl>
                                          <p:spTgt spid="15"/>
                                        </p:tgtEl>
                                      </p:cBhvr>
                                    </p:animEffect>
                                  </p:childTnLst>
                                </p:cTn>
                              </p:par>
                              <p:par>
                                <p:cTn id="38" presetID="22" presetClass="entr" presetSubtype="4" fill="hold" grpId="0" nodeType="with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wipe(down)">
                                      <p:cBhvr>
                                        <p:cTn id="40" dur="500"/>
                                        <p:tgtEl>
                                          <p:spTgt spid="16"/>
                                        </p:tgtEl>
                                      </p:cBhvr>
                                    </p:animEffect>
                                  </p:childTnLst>
                                </p:cTn>
                              </p:par>
                              <p:par>
                                <p:cTn id="41" presetID="22" presetClass="entr" presetSubtype="4" fill="hold" grpId="0" nodeType="with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wipe(down)">
                                      <p:cBhvr>
                                        <p:cTn id="43" dur="500"/>
                                        <p:tgtEl>
                                          <p:spTgt spid="17"/>
                                        </p:tgtEl>
                                      </p:cBhvr>
                                    </p:animEffect>
                                  </p:childTnLst>
                                </p:cTn>
                              </p:par>
                              <p:par>
                                <p:cTn id="44" presetID="22" presetClass="entr" presetSubtype="4" fill="hold" grpId="0" nodeType="with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wipe(down)">
                                      <p:cBhvr>
                                        <p:cTn id="46" dur="500"/>
                                        <p:tgtEl>
                                          <p:spTgt spid="18"/>
                                        </p:tgtEl>
                                      </p:cBhvr>
                                    </p:animEffect>
                                  </p:childTnLst>
                                </p:cTn>
                              </p:par>
                              <p:par>
                                <p:cTn id="47" presetID="22" presetClass="entr" presetSubtype="4" fill="hold" grpId="0" nodeType="withEffect">
                                  <p:stCondLst>
                                    <p:cond delay="0"/>
                                  </p:stCondLst>
                                  <p:childTnLst>
                                    <p:set>
                                      <p:cBhvr>
                                        <p:cTn id="48" dur="1" fill="hold">
                                          <p:stCondLst>
                                            <p:cond delay="0"/>
                                          </p:stCondLst>
                                        </p:cTn>
                                        <p:tgtEl>
                                          <p:spTgt spid="19"/>
                                        </p:tgtEl>
                                        <p:attrNameLst>
                                          <p:attrName>style.visibility</p:attrName>
                                        </p:attrNameLst>
                                      </p:cBhvr>
                                      <p:to>
                                        <p:strVal val="visible"/>
                                      </p:to>
                                    </p:set>
                                    <p:animEffect transition="in" filter="wipe(down)">
                                      <p:cBhvr>
                                        <p:cTn id="49" dur="500"/>
                                        <p:tgtEl>
                                          <p:spTgt spid="19"/>
                                        </p:tgtEl>
                                      </p:cBhvr>
                                    </p:animEffect>
                                  </p:childTnLst>
                                </p:cTn>
                              </p:par>
                              <p:par>
                                <p:cTn id="50" presetID="22" presetClass="entr" presetSubtype="4" fill="hold" grpId="0" nodeType="with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wipe(down)">
                                      <p:cBhvr>
                                        <p:cTn id="52" dur="500"/>
                                        <p:tgtEl>
                                          <p:spTgt spid="20"/>
                                        </p:tgtEl>
                                      </p:cBhvr>
                                    </p:animEffect>
                                  </p:childTnLst>
                                </p:cTn>
                              </p:par>
                              <p:par>
                                <p:cTn id="53" presetID="22" presetClass="entr" presetSubtype="4" fill="hold" grpId="0" nodeType="withEffect">
                                  <p:stCondLst>
                                    <p:cond delay="0"/>
                                  </p:stCondLst>
                                  <p:childTnLst>
                                    <p:set>
                                      <p:cBhvr>
                                        <p:cTn id="54" dur="1" fill="hold">
                                          <p:stCondLst>
                                            <p:cond delay="0"/>
                                          </p:stCondLst>
                                        </p:cTn>
                                        <p:tgtEl>
                                          <p:spTgt spid="21"/>
                                        </p:tgtEl>
                                        <p:attrNameLst>
                                          <p:attrName>style.visibility</p:attrName>
                                        </p:attrNameLst>
                                      </p:cBhvr>
                                      <p:to>
                                        <p:strVal val="visible"/>
                                      </p:to>
                                    </p:set>
                                    <p:animEffect transition="in" filter="wipe(down)">
                                      <p:cBhvr>
                                        <p:cTn id="5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6" grpId="0"/>
      <p:bldP spid="7" grpId="0"/>
      <p:bldP spid="8" grpId="0"/>
      <p:bldP spid="9" grpId="0"/>
      <p:bldP spid="10" grpId="0"/>
      <p:bldP spid="11" grpId="0"/>
      <p:bldP spid="12" grpId="0"/>
      <p:bldP spid="23" grpId="0"/>
      <p:bldP spid="15" grpId="0"/>
      <p:bldP spid="16" grpId="0"/>
      <p:bldP spid="17" grpId="0"/>
      <p:bldP spid="18" grpId="0"/>
      <p:bldP spid="19" grpId="0"/>
      <p:bldP spid="20" grpId="0"/>
      <p:bldP spid="2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2">
            <a:extLst>
              <a:ext uri="{FF2B5EF4-FFF2-40B4-BE49-F238E27FC236}">
                <a16:creationId xmlns:a16="http://schemas.microsoft.com/office/drawing/2014/main" id="{96A92C6B-55D4-43F5-A81D-11C51360083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745" t="11389" r="18331" b="66667"/>
          <a:stretch/>
        </p:blipFill>
        <p:spPr>
          <a:xfrm>
            <a:off x="-276860" y="-55489"/>
            <a:ext cx="3418845" cy="1543364"/>
          </a:xfrm>
          <a:prstGeom prst="rect">
            <a:avLst/>
          </a:prstGeom>
        </p:spPr>
      </p:pic>
      <p:sp>
        <p:nvSpPr>
          <p:cNvPr id="8" name="Rectangle 7">
            <a:extLst>
              <a:ext uri="{FF2B5EF4-FFF2-40B4-BE49-F238E27FC236}">
                <a16:creationId xmlns:a16="http://schemas.microsoft.com/office/drawing/2014/main" id="{FBEA67FB-6390-4D11-8F36-6FF088F77027}"/>
              </a:ext>
            </a:extLst>
          </p:cNvPr>
          <p:cNvSpPr/>
          <p:nvPr/>
        </p:nvSpPr>
        <p:spPr>
          <a:xfrm>
            <a:off x="3107232" y="651558"/>
            <a:ext cx="7603556" cy="584775"/>
          </a:xfrm>
          <a:prstGeom prst="rect">
            <a:avLst/>
          </a:prstGeom>
        </p:spPr>
        <p:txBody>
          <a:bodyPr wrap="none">
            <a:spAutoFit/>
          </a:bodyPr>
          <a:lstStyle/>
          <a:p>
            <a:pPr defTabSz="457200">
              <a:defRPr/>
            </a:pPr>
            <a:r>
              <a:rPr lang="en-US" sz="3200" dirty="0" err="1">
                <a:solidFill>
                  <a:srgbClr val="000000"/>
                </a:solidFill>
                <a:effectLst>
                  <a:outerShdw blurRad="38100" dist="38100" dir="2700000" algn="tl">
                    <a:srgbClr val="000000">
                      <a:alpha val="43137"/>
                    </a:srgbClr>
                  </a:outerShdw>
                </a:effectLst>
                <a:ea typeface="微软雅黑"/>
                <a:cs typeface="Calibri" panose="020F0502020204030204" pitchFamily="34" charset="0"/>
              </a:rPr>
              <a:t>Đọc</a:t>
            </a:r>
            <a:r>
              <a:rPr lang="en-US" sz="3200" dirty="0">
                <a:solidFill>
                  <a:srgbClr val="000000"/>
                </a:solidFill>
                <a:effectLst>
                  <a:outerShdw blurRad="38100" dist="38100" dir="2700000" algn="tl">
                    <a:srgbClr val="000000">
                      <a:alpha val="43137"/>
                    </a:srgbClr>
                  </a:outerShdw>
                </a:effectLst>
                <a:ea typeface="微软雅黑"/>
                <a:cs typeface="Calibri" panose="020F0502020204030204" pitchFamily="34" charset="0"/>
              </a:rPr>
              <a:t> </a:t>
            </a:r>
            <a:r>
              <a:rPr lang="en-US" sz="3200" dirty="0" err="1">
                <a:solidFill>
                  <a:srgbClr val="000000"/>
                </a:solidFill>
                <a:effectLst>
                  <a:outerShdw blurRad="38100" dist="38100" dir="2700000" algn="tl">
                    <a:srgbClr val="000000">
                      <a:alpha val="43137"/>
                    </a:srgbClr>
                  </a:outerShdw>
                </a:effectLst>
                <a:ea typeface="微软雅黑"/>
                <a:cs typeface="Calibri" panose="020F0502020204030204" pitchFamily="34" charset="0"/>
              </a:rPr>
              <a:t>thầm</a:t>
            </a:r>
            <a:r>
              <a:rPr lang="en-US" sz="3200" dirty="0">
                <a:solidFill>
                  <a:srgbClr val="000000"/>
                </a:solidFill>
                <a:effectLst>
                  <a:outerShdw blurRad="38100" dist="38100" dir="2700000" algn="tl">
                    <a:srgbClr val="000000">
                      <a:alpha val="43137"/>
                    </a:srgbClr>
                  </a:outerShdw>
                </a:effectLst>
                <a:ea typeface="微软雅黑"/>
                <a:cs typeface="Calibri" panose="020F0502020204030204" pitchFamily="34" charset="0"/>
              </a:rPr>
              <a:t> </a:t>
            </a:r>
            <a:r>
              <a:rPr lang="en-US" sz="3200" dirty="0" err="1">
                <a:solidFill>
                  <a:srgbClr val="000000"/>
                </a:solidFill>
                <a:effectLst>
                  <a:outerShdw blurRad="38100" dist="38100" dir="2700000" algn="tl">
                    <a:srgbClr val="000000">
                      <a:alpha val="43137"/>
                    </a:srgbClr>
                  </a:outerShdw>
                </a:effectLst>
                <a:ea typeface="微软雅黑"/>
                <a:cs typeface="Calibri" panose="020F0502020204030204" pitchFamily="34" charset="0"/>
              </a:rPr>
              <a:t>đoạn</a:t>
            </a:r>
            <a:r>
              <a:rPr lang="en-US" sz="3200" dirty="0">
                <a:solidFill>
                  <a:srgbClr val="000000"/>
                </a:solidFill>
                <a:effectLst>
                  <a:outerShdw blurRad="38100" dist="38100" dir="2700000" algn="tl">
                    <a:srgbClr val="000000">
                      <a:alpha val="43137"/>
                    </a:srgbClr>
                  </a:outerShdw>
                </a:effectLst>
                <a:ea typeface="微软雅黑"/>
                <a:cs typeface="Calibri" panose="020F0502020204030204" pitchFamily="34" charset="0"/>
              </a:rPr>
              <a:t> </a:t>
            </a:r>
            <a:r>
              <a:rPr lang="en-US" sz="3200" dirty="0" err="1">
                <a:solidFill>
                  <a:srgbClr val="000000"/>
                </a:solidFill>
                <a:effectLst>
                  <a:outerShdw blurRad="38100" dist="38100" dir="2700000" algn="tl">
                    <a:srgbClr val="000000">
                      <a:alpha val="43137"/>
                    </a:srgbClr>
                  </a:outerShdw>
                </a:effectLst>
                <a:ea typeface="微软雅黑"/>
                <a:cs typeface="Calibri" panose="020F0502020204030204" pitchFamily="34" charset="0"/>
              </a:rPr>
              <a:t>văn</a:t>
            </a:r>
            <a:r>
              <a:rPr lang="en-US" sz="3200" dirty="0">
                <a:solidFill>
                  <a:srgbClr val="000000"/>
                </a:solidFill>
                <a:effectLst>
                  <a:outerShdw blurRad="38100" dist="38100" dir="2700000" algn="tl">
                    <a:srgbClr val="000000">
                      <a:alpha val="43137"/>
                    </a:srgbClr>
                  </a:outerShdw>
                </a:effectLst>
                <a:ea typeface="微软雅黑"/>
                <a:cs typeface="Calibri" panose="020F0502020204030204" pitchFamily="34" charset="0"/>
              </a:rPr>
              <a:t> </a:t>
            </a:r>
            <a:r>
              <a:rPr lang="en-US" sz="3200" dirty="0" err="1">
                <a:solidFill>
                  <a:srgbClr val="000000"/>
                </a:solidFill>
                <a:effectLst>
                  <a:outerShdw blurRad="38100" dist="38100" dir="2700000" algn="tl">
                    <a:srgbClr val="000000">
                      <a:alpha val="43137"/>
                    </a:srgbClr>
                  </a:outerShdw>
                </a:effectLst>
                <a:ea typeface="微软雅黑"/>
                <a:cs typeface="Calibri" panose="020F0502020204030204" pitchFamily="34" charset="0"/>
              </a:rPr>
              <a:t>và</a:t>
            </a:r>
            <a:r>
              <a:rPr lang="en-US" sz="3200" dirty="0">
                <a:solidFill>
                  <a:srgbClr val="000000"/>
                </a:solidFill>
                <a:effectLst>
                  <a:outerShdw blurRad="38100" dist="38100" dir="2700000" algn="tl">
                    <a:srgbClr val="000000">
                      <a:alpha val="43137"/>
                    </a:srgbClr>
                  </a:outerShdw>
                </a:effectLst>
                <a:ea typeface="微软雅黑"/>
                <a:cs typeface="Calibri" panose="020F0502020204030204" pitchFamily="34" charset="0"/>
              </a:rPr>
              <a:t> </a:t>
            </a:r>
            <a:r>
              <a:rPr lang="en-US" sz="3200" dirty="0" err="1">
                <a:solidFill>
                  <a:srgbClr val="000000"/>
                </a:solidFill>
                <a:effectLst>
                  <a:outerShdw blurRad="38100" dist="38100" dir="2700000" algn="tl">
                    <a:srgbClr val="000000">
                      <a:alpha val="43137"/>
                    </a:srgbClr>
                  </a:outerShdw>
                </a:effectLst>
                <a:ea typeface="微软雅黑"/>
                <a:cs typeface="Calibri" panose="020F0502020204030204" pitchFamily="34" charset="0"/>
              </a:rPr>
              <a:t>thực</a:t>
            </a:r>
            <a:r>
              <a:rPr lang="en-US" sz="3200" dirty="0">
                <a:solidFill>
                  <a:srgbClr val="000000"/>
                </a:solidFill>
                <a:effectLst>
                  <a:outerShdw blurRad="38100" dist="38100" dir="2700000" algn="tl">
                    <a:srgbClr val="000000">
                      <a:alpha val="43137"/>
                    </a:srgbClr>
                  </a:outerShdw>
                </a:effectLst>
                <a:ea typeface="微软雅黑"/>
                <a:cs typeface="Calibri" panose="020F0502020204030204" pitchFamily="34" charset="0"/>
              </a:rPr>
              <a:t> </a:t>
            </a:r>
            <a:r>
              <a:rPr lang="en-US" sz="3200" dirty="0" err="1">
                <a:solidFill>
                  <a:srgbClr val="000000"/>
                </a:solidFill>
                <a:effectLst>
                  <a:outerShdw blurRad="38100" dist="38100" dir="2700000" algn="tl">
                    <a:srgbClr val="000000">
                      <a:alpha val="43137"/>
                    </a:srgbClr>
                  </a:outerShdw>
                </a:effectLst>
                <a:ea typeface="微软雅黑"/>
                <a:cs typeface="Calibri" panose="020F0502020204030204" pitchFamily="34" charset="0"/>
              </a:rPr>
              <a:t>hiện</a:t>
            </a:r>
            <a:r>
              <a:rPr lang="en-US" sz="3200" dirty="0">
                <a:solidFill>
                  <a:srgbClr val="000000"/>
                </a:solidFill>
                <a:effectLst>
                  <a:outerShdw blurRad="38100" dist="38100" dir="2700000" algn="tl">
                    <a:srgbClr val="000000">
                      <a:alpha val="43137"/>
                    </a:srgbClr>
                  </a:outerShdw>
                </a:effectLst>
                <a:ea typeface="微软雅黑"/>
                <a:cs typeface="Calibri" panose="020F0502020204030204" pitchFamily="34" charset="0"/>
              </a:rPr>
              <a:t> </a:t>
            </a:r>
            <a:r>
              <a:rPr lang="en-US" sz="3200" dirty="0" err="1">
                <a:solidFill>
                  <a:srgbClr val="000000"/>
                </a:solidFill>
                <a:effectLst>
                  <a:outerShdw blurRad="38100" dist="38100" dir="2700000" algn="tl">
                    <a:srgbClr val="000000">
                      <a:alpha val="43137"/>
                    </a:srgbClr>
                  </a:outerShdw>
                </a:effectLst>
                <a:ea typeface="微软雅黑"/>
                <a:cs typeface="Calibri" panose="020F0502020204030204" pitchFamily="34" charset="0"/>
              </a:rPr>
              <a:t>các</a:t>
            </a:r>
            <a:r>
              <a:rPr lang="en-US" sz="3200" dirty="0">
                <a:solidFill>
                  <a:srgbClr val="000000"/>
                </a:solidFill>
                <a:effectLst>
                  <a:outerShdw blurRad="38100" dist="38100" dir="2700000" algn="tl">
                    <a:srgbClr val="000000">
                      <a:alpha val="43137"/>
                    </a:srgbClr>
                  </a:outerShdw>
                </a:effectLst>
                <a:ea typeface="微软雅黑"/>
                <a:cs typeface="Calibri" panose="020F0502020204030204" pitchFamily="34" charset="0"/>
              </a:rPr>
              <a:t> </a:t>
            </a:r>
            <a:r>
              <a:rPr lang="en-US" sz="3200" dirty="0" err="1">
                <a:solidFill>
                  <a:srgbClr val="000000"/>
                </a:solidFill>
                <a:effectLst>
                  <a:outerShdw blurRad="38100" dist="38100" dir="2700000" algn="tl">
                    <a:srgbClr val="000000">
                      <a:alpha val="43137"/>
                    </a:srgbClr>
                  </a:outerShdw>
                </a:effectLst>
                <a:ea typeface="微软雅黑"/>
                <a:cs typeface="Calibri" panose="020F0502020204030204" pitchFamily="34" charset="0"/>
              </a:rPr>
              <a:t>yêu</a:t>
            </a:r>
            <a:r>
              <a:rPr lang="en-US" sz="3200" dirty="0">
                <a:solidFill>
                  <a:srgbClr val="000000"/>
                </a:solidFill>
                <a:effectLst>
                  <a:outerShdw blurRad="38100" dist="38100" dir="2700000" algn="tl">
                    <a:srgbClr val="000000">
                      <a:alpha val="43137"/>
                    </a:srgbClr>
                  </a:outerShdw>
                </a:effectLst>
                <a:ea typeface="微软雅黑"/>
                <a:cs typeface="Calibri" panose="020F0502020204030204" pitchFamily="34" charset="0"/>
              </a:rPr>
              <a:t> </a:t>
            </a:r>
            <a:r>
              <a:rPr lang="en-US" sz="3200" dirty="0" err="1">
                <a:solidFill>
                  <a:srgbClr val="000000"/>
                </a:solidFill>
                <a:effectLst>
                  <a:outerShdw blurRad="38100" dist="38100" dir="2700000" algn="tl">
                    <a:srgbClr val="000000">
                      <a:alpha val="43137"/>
                    </a:srgbClr>
                  </a:outerShdw>
                </a:effectLst>
                <a:ea typeface="微软雅黑"/>
                <a:cs typeface="Calibri" panose="020F0502020204030204" pitchFamily="34" charset="0"/>
              </a:rPr>
              <a:t>cầu</a:t>
            </a:r>
            <a:endParaRPr lang="en-US" sz="3200" dirty="0">
              <a:solidFill>
                <a:srgbClr val="000000"/>
              </a:solidFill>
              <a:effectLst>
                <a:outerShdw blurRad="38100" dist="38100" dir="2700000" algn="tl">
                  <a:srgbClr val="000000">
                    <a:alpha val="43137"/>
                  </a:srgbClr>
                </a:outerShdw>
              </a:effectLst>
              <a:ea typeface="微软雅黑"/>
              <a:cs typeface="Calibri" panose="020F0502020204030204" pitchFamily="34" charset="0"/>
            </a:endParaRPr>
          </a:p>
        </p:txBody>
      </p:sp>
      <p:pic>
        <p:nvPicPr>
          <p:cNvPr id="9" name="Picture 8">
            <a:extLst>
              <a:ext uri="{FF2B5EF4-FFF2-40B4-BE49-F238E27FC236}">
                <a16:creationId xmlns:a16="http://schemas.microsoft.com/office/drawing/2014/main" id="{F311E33A-EE2C-4CE3-9AE6-9B43AA9FF853}"/>
              </a:ext>
            </a:extLst>
          </p:cNvPr>
          <p:cNvPicPr>
            <a:picLocks noChangeAspect="1"/>
          </p:cNvPicPr>
          <p:nvPr/>
        </p:nvPicPr>
        <p:blipFill>
          <a:blip r:embed="rId4"/>
          <a:stretch>
            <a:fillRect/>
          </a:stretch>
        </p:blipFill>
        <p:spPr>
          <a:xfrm>
            <a:off x="1850390" y="1702435"/>
            <a:ext cx="1140512" cy="932744"/>
          </a:xfrm>
          <a:prstGeom prst="rect">
            <a:avLst/>
          </a:prstGeom>
        </p:spPr>
      </p:pic>
      <p:pic>
        <p:nvPicPr>
          <p:cNvPr id="10" name="Picture 9">
            <a:extLst>
              <a:ext uri="{FF2B5EF4-FFF2-40B4-BE49-F238E27FC236}">
                <a16:creationId xmlns:a16="http://schemas.microsoft.com/office/drawing/2014/main" id="{AB00F3B7-AD6B-4216-8524-54DFB1C66468}"/>
              </a:ext>
            </a:extLst>
          </p:cNvPr>
          <p:cNvPicPr>
            <a:picLocks noChangeAspect="1"/>
          </p:cNvPicPr>
          <p:nvPr/>
        </p:nvPicPr>
        <p:blipFill>
          <a:blip r:embed="rId4"/>
          <a:stretch>
            <a:fillRect/>
          </a:stretch>
        </p:blipFill>
        <p:spPr>
          <a:xfrm>
            <a:off x="1869025" y="2977868"/>
            <a:ext cx="1103242" cy="902264"/>
          </a:xfrm>
          <a:prstGeom prst="rect">
            <a:avLst/>
          </a:prstGeom>
        </p:spPr>
      </p:pic>
      <p:sp>
        <p:nvSpPr>
          <p:cNvPr id="11" name="Rectangle 10">
            <a:extLst>
              <a:ext uri="{FF2B5EF4-FFF2-40B4-BE49-F238E27FC236}">
                <a16:creationId xmlns:a16="http://schemas.microsoft.com/office/drawing/2014/main" id="{179DD20B-7979-4395-B442-C842C7BA8EBE}"/>
              </a:ext>
            </a:extLst>
          </p:cNvPr>
          <p:cNvSpPr/>
          <p:nvPr/>
        </p:nvSpPr>
        <p:spPr>
          <a:xfrm>
            <a:off x="3141985" y="1984141"/>
            <a:ext cx="8115940" cy="584775"/>
          </a:xfrm>
          <a:prstGeom prst="rect">
            <a:avLst/>
          </a:prstGeom>
        </p:spPr>
        <p:txBody>
          <a:bodyPr wrap="none">
            <a:spAutoFit/>
          </a:bodyPr>
          <a:lstStyle/>
          <a:p>
            <a:pPr defTabSz="457200">
              <a:defRPr/>
            </a:pPr>
            <a:r>
              <a:rPr lang="vi-VN" sz="3200" dirty="0">
                <a:solidFill>
                  <a:srgbClr val="000000"/>
                </a:solidFill>
                <a:latin typeface="Calibri" panose="020F0502020204030204" pitchFamily="34" charset="0"/>
                <a:ea typeface="微软雅黑"/>
                <a:cs typeface="Calibri" panose="020F0502020204030204" pitchFamily="34" charset="0"/>
              </a:rPr>
              <a:t>1. Gạch chân dưới tiếng/từ khó đọc, dễ viết sai.</a:t>
            </a:r>
          </a:p>
        </p:txBody>
      </p:sp>
      <p:sp>
        <p:nvSpPr>
          <p:cNvPr id="12" name="Rectangle 11">
            <a:extLst>
              <a:ext uri="{FF2B5EF4-FFF2-40B4-BE49-F238E27FC236}">
                <a16:creationId xmlns:a16="http://schemas.microsoft.com/office/drawing/2014/main" id="{95322F02-09C7-4C9B-A697-67029A7AB3B5}"/>
              </a:ext>
            </a:extLst>
          </p:cNvPr>
          <p:cNvSpPr/>
          <p:nvPr/>
        </p:nvSpPr>
        <p:spPr>
          <a:xfrm>
            <a:off x="3107232" y="3136612"/>
            <a:ext cx="7534050" cy="584775"/>
          </a:xfrm>
          <a:prstGeom prst="rect">
            <a:avLst/>
          </a:prstGeom>
        </p:spPr>
        <p:txBody>
          <a:bodyPr wrap="none">
            <a:spAutoFit/>
          </a:bodyPr>
          <a:lstStyle/>
          <a:p>
            <a:pPr defTabSz="457200">
              <a:defRPr/>
            </a:pPr>
            <a:r>
              <a:rPr lang="en-US" sz="3200" dirty="0">
                <a:solidFill>
                  <a:srgbClr val="000000"/>
                </a:solidFill>
                <a:ea typeface="微软雅黑"/>
                <a:cs typeface="Calibri" panose="020F0502020204030204" pitchFamily="34" charset="0"/>
              </a:rPr>
              <a:t>2</a:t>
            </a:r>
            <a:r>
              <a:rPr lang="vi-VN" sz="3200" dirty="0">
                <a:solidFill>
                  <a:srgbClr val="000000"/>
                </a:solidFill>
                <a:latin typeface="Calibri" panose="020F0502020204030204" pitchFamily="34" charset="0"/>
                <a:ea typeface="微软雅黑"/>
                <a:cs typeface="Calibri" panose="020F0502020204030204" pitchFamily="34" charset="0"/>
              </a:rPr>
              <a:t>. Em cần lưu ý điều gì khi trình bày bài viết</a:t>
            </a:r>
            <a:r>
              <a:rPr lang="en-US" sz="3200" dirty="0">
                <a:solidFill>
                  <a:srgbClr val="000000"/>
                </a:solidFill>
                <a:ea typeface="微软雅黑"/>
                <a:cs typeface="Calibri" panose="020F0502020204030204" pitchFamily="34" charset="0"/>
              </a:rPr>
              <a:t>.</a:t>
            </a:r>
          </a:p>
        </p:txBody>
      </p:sp>
    </p:spTree>
    <p:extLst>
      <p:ext uri="{BB962C8B-B14F-4D97-AF65-F5344CB8AC3E}">
        <p14:creationId xmlns:p14="http://schemas.microsoft.com/office/powerpoint/2010/main" val="34274199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arn(inVertical)">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barn(inVertical)">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10"/>
                                        </p:tgtEl>
                                        <p:attrNameLst>
                                          <p:attrName>style.visibility</p:attrName>
                                        </p:attrNameLst>
                                      </p:cBhvr>
                                      <p:to>
                                        <p:strVal val="visible"/>
                                      </p:to>
                                    </p:set>
                                    <p:anim calcmode="lin" valueType="num">
                                      <p:cBhvr additive="base">
                                        <p:cTn id="30" dur="500" fill="hold"/>
                                        <p:tgtEl>
                                          <p:spTgt spid="10"/>
                                        </p:tgtEl>
                                        <p:attrNameLst>
                                          <p:attrName>ppt_x</p:attrName>
                                        </p:attrNameLst>
                                      </p:cBhvr>
                                      <p:tavLst>
                                        <p:tav tm="0">
                                          <p:val>
                                            <p:strVal val="#ppt_x"/>
                                          </p:val>
                                        </p:tav>
                                        <p:tav tm="100000">
                                          <p:val>
                                            <p:strVal val="#ppt_x"/>
                                          </p:val>
                                        </p:tav>
                                      </p:tavLst>
                                    </p:anim>
                                    <p:anim calcmode="lin" valueType="num">
                                      <p:cBhvr additive="base">
                                        <p:cTn id="31"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barn(inVertical)">
                                      <p:cBhvr>
                                        <p:cTn id="3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P spid="1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图片 6">
            <a:extLst>
              <a:ext uri="{FF2B5EF4-FFF2-40B4-BE49-F238E27FC236}">
                <a16:creationId xmlns:a16="http://schemas.microsoft.com/office/drawing/2014/main" id="{04185041-EB9A-4378-A37F-93E5A4AFB45C}"/>
              </a:ext>
            </a:extLst>
          </p:cNvPr>
          <p:cNvPicPr>
            <a:picLocks noChangeAspect="1"/>
          </p:cNvPicPr>
          <p:nvPr/>
        </p:nvPicPr>
        <p:blipFill rotWithShape="1">
          <a:blip r:embed="rId3">
            <a:extLst>
              <a:ext uri="{28A0092B-C50C-407E-A947-70E740481C1C}">
                <a14:useLocalDpi xmlns:a14="http://schemas.microsoft.com/office/drawing/2010/main" val="0"/>
              </a:ext>
            </a:extLst>
          </a:blip>
          <a:srcRect b="25722"/>
          <a:stretch/>
        </p:blipFill>
        <p:spPr>
          <a:xfrm>
            <a:off x="0" y="0"/>
            <a:ext cx="12192000" cy="6858000"/>
          </a:xfrm>
          <a:prstGeom prst="rect">
            <a:avLst/>
          </a:prstGeom>
        </p:spPr>
      </p:pic>
      <p:pic>
        <p:nvPicPr>
          <p:cNvPr id="34" name="图片 8">
            <a:extLst>
              <a:ext uri="{FF2B5EF4-FFF2-40B4-BE49-F238E27FC236}">
                <a16:creationId xmlns:a16="http://schemas.microsoft.com/office/drawing/2014/main" id="{FDD61A19-7A7C-4CE6-AEA6-36A66A45BF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03350" y="289865"/>
            <a:ext cx="9696450" cy="5318927"/>
          </a:xfrm>
          <a:prstGeom prst="rect">
            <a:avLst/>
          </a:prstGeom>
        </p:spPr>
      </p:pic>
      <p:pic>
        <p:nvPicPr>
          <p:cNvPr id="35" name="图片 12">
            <a:extLst>
              <a:ext uri="{FF2B5EF4-FFF2-40B4-BE49-F238E27FC236}">
                <a16:creationId xmlns:a16="http://schemas.microsoft.com/office/drawing/2014/main" id="{F92434F2-208D-43F3-8017-E596846D8E31}"/>
              </a:ext>
            </a:extLst>
          </p:cNvPr>
          <p:cNvPicPr>
            <a:picLocks noChangeAspect="1"/>
          </p:cNvPicPr>
          <p:nvPr/>
        </p:nvPicPr>
        <p:blipFill rotWithShape="1">
          <a:blip r:embed="rId5">
            <a:extLst>
              <a:ext uri="{28A0092B-C50C-407E-A947-70E740481C1C}">
                <a14:useLocalDpi xmlns:a14="http://schemas.microsoft.com/office/drawing/2010/main" val="0"/>
              </a:ext>
            </a:extLst>
          </a:blip>
          <a:srcRect b="33661"/>
          <a:stretch/>
        </p:blipFill>
        <p:spPr>
          <a:xfrm>
            <a:off x="0" y="4322046"/>
            <a:ext cx="12192000" cy="2535954"/>
          </a:xfrm>
          <a:prstGeom prst="rect">
            <a:avLst/>
          </a:prstGeom>
        </p:spPr>
      </p:pic>
      <p:pic>
        <p:nvPicPr>
          <p:cNvPr id="36" name="图片 14">
            <a:extLst>
              <a:ext uri="{FF2B5EF4-FFF2-40B4-BE49-F238E27FC236}">
                <a16:creationId xmlns:a16="http://schemas.microsoft.com/office/drawing/2014/main" id="{2D2143C4-FC81-4990-9AC2-CF2BE0D27A6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023716" y="1"/>
            <a:ext cx="1168283" cy="3634032"/>
          </a:xfrm>
          <a:prstGeom prst="rect">
            <a:avLst/>
          </a:prstGeom>
        </p:spPr>
      </p:pic>
      <p:pic>
        <p:nvPicPr>
          <p:cNvPr id="37" name="图片 16">
            <a:extLst>
              <a:ext uri="{FF2B5EF4-FFF2-40B4-BE49-F238E27FC236}">
                <a16:creationId xmlns:a16="http://schemas.microsoft.com/office/drawing/2014/main" id="{3354C080-291F-489F-A3FB-A4DEEDFF798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 y="0"/>
            <a:ext cx="1356709" cy="3853839"/>
          </a:xfrm>
          <a:prstGeom prst="rect">
            <a:avLst/>
          </a:prstGeom>
        </p:spPr>
      </p:pic>
      <p:pic>
        <p:nvPicPr>
          <p:cNvPr id="38" name="图片 18">
            <a:extLst>
              <a:ext uri="{FF2B5EF4-FFF2-40B4-BE49-F238E27FC236}">
                <a16:creationId xmlns:a16="http://schemas.microsoft.com/office/drawing/2014/main" id="{602B7CA9-0ABF-4945-A38F-0973E004951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1"/>
            <a:ext cx="3575049" cy="2641803"/>
          </a:xfrm>
          <a:prstGeom prst="rect">
            <a:avLst/>
          </a:prstGeom>
        </p:spPr>
      </p:pic>
      <p:pic>
        <p:nvPicPr>
          <p:cNvPr id="39" name="图片 22">
            <a:extLst>
              <a:ext uri="{FF2B5EF4-FFF2-40B4-BE49-F238E27FC236}">
                <a16:creationId xmlns:a16="http://schemas.microsoft.com/office/drawing/2014/main" id="{54CA55BA-9FAC-429C-A9EA-BE4133835D5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 y="1"/>
            <a:ext cx="4037261" cy="1903702"/>
          </a:xfrm>
          <a:prstGeom prst="rect">
            <a:avLst/>
          </a:prstGeom>
        </p:spPr>
      </p:pic>
      <p:pic>
        <p:nvPicPr>
          <p:cNvPr id="40" name="图片 24">
            <a:extLst>
              <a:ext uri="{FF2B5EF4-FFF2-40B4-BE49-F238E27FC236}">
                <a16:creationId xmlns:a16="http://schemas.microsoft.com/office/drawing/2014/main" id="{6FF878A4-5BEC-40AD-B72C-FDFC0A7A978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896100" y="0"/>
            <a:ext cx="5280322" cy="1641781"/>
          </a:xfrm>
          <a:prstGeom prst="rect">
            <a:avLst/>
          </a:prstGeom>
        </p:spPr>
      </p:pic>
      <p:pic>
        <p:nvPicPr>
          <p:cNvPr id="41" name="图片 20">
            <a:extLst>
              <a:ext uri="{FF2B5EF4-FFF2-40B4-BE49-F238E27FC236}">
                <a16:creationId xmlns:a16="http://schemas.microsoft.com/office/drawing/2014/main" id="{1D44BFE2-D27D-498E-8E10-B5CDD9CAFEB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655494" y="1"/>
            <a:ext cx="2536506" cy="2330380"/>
          </a:xfrm>
          <a:prstGeom prst="rect">
            <a:avLst/>
          </a:prstGeom>
        </p:spPr>
      </p:pic>
      <p:pic>
        <p:nvPicPr>
          <p:cNvPr id="42" name="图片 10">
            <a:extLst>
              <a:ext uri="{FF2B5EF4-FFF2-40B4-BE49-F238E27FC236}">
                <a16:creationId xmlns:a16="http://schemas.microsoft.com/office/drawing/2014/main" id="{D1048CEB-38B1-4D3B-B82F-7D66DA1A3698}"/>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0" y="5059076"/>
            <a:ext cx="6096000" cy="1798924"/>
          </a:xfrm>
          <a:prstGeom prst="rect">
            <a:avLst/>
          </a:prstGeom>
        </p:spPr>
      </p:pic>
      <p:pic>
        <p:nvPicPr>
          <p:cNvPr id="43" name="图片 31">
            <a:extLst>
              <a:ext uri="{FF2B5EF4-FFF2-40B4-BE49-F238E27FC236}">
                <a16:creationId xmlns:a16="http://schemas.microsoft.com/office/drawing/2014/main" id="{8638724A-E64C-4F15-99C3-D976906A7AE5}"/>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6096000" y="5059076"/>
            <a:ext cx="6096000" cy="1798924"/>
          </a:xfrm>
          <a:prstGeom prst="rect">
            <a:avLst/>
          </a:prstGeom>
        </p:spPr>
      </p:pic>
      <p:grpSp>
        <p:nvGrpSpPr>
          <p:cNvPr id="44" name="组合 11">
            <a:extLst>
              <a:ext uri="{FF2B5EF4-FFF2-40B4-BE49-F238E27FC236}">
                <a16:creationId xmlns:a16="http://schemas.microsoft.com/office/drawing/2014/main" id="{A7D9C00D-C384-4876-A34B-615714987C4C}"/>
              </a:ext>
            </a:extLst>
          </p:cNvPr>
          <p:cNvGrpSpPr/>
          <p:nvPr/>
        </p:nvGrpSpPr>
        <p:grpSpPr>
          <a:xfrm>
            <a:off x="3733800" y="228600"/>
            <a:ext cx="5693803" cy="1143000"/>
            <a:chOff x="1828800" y="932844"/>
            <a:chExt cx="9948894" cy="4992311"/>
          </a:xfrm>
          <a:effectLst>
            <a:outerShdw blurRad="50800" dist="38100" dir="5400000" algn="t" rotWithShape="0">
              <a:prstClr val="black">
                <a:alpha val="40000"/>
              </a:prstClr>
            </a:outerShdw>
          </a:effectLst>
        </p:grpSpPr>
        <p:sp>
          <p:nvSpPr>
            <p:cNvPr id="45" name="圆角矩形 16">
              <a:extLst>
                <a:ext uri="{FF2B5EF4-FFF2-40B4-BE49-F238E27FC236}">
                  <a16:creationId xmlns:a16="http://schemas.microsoft.com/office/drawing/2014/main" id="{AA753936-85E7-4B75-BEBF-6132EC726982}"/>
                </a:ext>
              </a:extLst>
            </p:cNvPr>
            <p:cNvSpPr/>
            <p:nvPr/>
          </p:nvSpPr>
          <p:spPr>
            <a:xfrm flipV="1">
              <a:off x="1828800" y="932844"/>
              <a:ext cx="9948894" cy="4992311"/>
            </a:xfrm>
            <a:prstGeom prst="roundRect">
              <a:avLst>
                <a:gd name="adj" fmla="val 839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46" name="圆角矩形 17">
              <a:extLst>
                <a:ext uri="{FF2B5EF4-FFF2-40B4-BE49-F238E27FC236}">
                  <a16:creationId xmlns:a16="http://schemas.microsoft.com/office/drawing/2014/main" id="{70B9683A-1DEE-4DBD-A9C2-8F558C637B73}"/>
                </a:ext>
              </a:extLst>
            </p:cNvPr>
            <p:cNvSpPr/>
            <p:nvPr/>
          </p:nvSpPr>
          <p:spPr>
            <a:xfrm flipV="1">
              <a:off x="1930550" y="1007530"/>
              <a:ext cx="9707353" cy="4842936"/>
            </a:xfrm>
            <a:prstGeom prst="roundRect">
              <a:avLst>
                <a:gd name="adj" fmla="val 8395"/>
              </a:avLst>
            </a:prstGeom>
            <a:noFill/>
            <a:ln>
              <a:solidFill>
                <a:srgbClr val="F2DC8E"/>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sp>
        <p:nvSpPr>
          <p:cNvPr id="47" name="TextBox 46">
            <a:extLst>
              <a:ext uri="{FF2B5EF4-FFF2-40B4-BE49-F238E27FC236}">
                <a16:creationId xmlns:a16="http://schemas.microsoft.com/office/drawing/2014/main" id="{B4631132-9614-4F6C-87F6-8512BC518EF0}"/>
              </a:ext>
            </a:extLst>
          </p:cNvPr>
          <p:cNvSpPr txBox="1"/>
          <p:nvPr/>
        </p:nvSpPr>
        <p:spPr>
          <a:xfrm>
            <a:off x="4304005" y="628686"/>
            <a:ext cx="4618572"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2E907D"/>
                </a:solidFill>
                <a:effectLst/>
                <a:uLnTx/>
                <a:uFillTx/>
                <a:latin typeface="Coiny" panose="02000903060500060000" pitchFamily="2" charset="0"/>
                <a:ea typeface="字魂59号-创粗黑"/>
                <a:cs typeface="+mn-cs"/>
              </a:rPr>
              <a:t>Lưu</a:t>
            </a:r>
            <a:r>
              <a:rPr kumimoji="0" lang="en-US" sz="3600" b="0" i="0" u="none" strike="noStrike" kern="1200" cap="none" spc="0" normalizeH="0" baseline="0" noProof="0" dirty="0">
                <a:ln>
                  <a:noFill/>
                </a:ln>
                <a:solidFill>
                  <a:srgbClr val="2E907D"/>
                </a:solidFill>
                <a:effectLst/>
                <a:uLnTx/>
                <a:uFillTx/>
                <a:latin typeface="Coiny" panose="02000903060500060000" pitchFamily="2" charset="0"/>
                <a:ea typeface="字魂59号-创粗黑"/>
                <a:cs typeface="+mn-cs"/>
              </a:rPr>
              <a:t> ý </a:t>
            </a:r>
            <a:r>
              <a:rPr kumimoji="0" lang="en-US" sz="3600" b="0" i="0" u="none" strike="noStrike" kern="1200" cap="none" spc="0" normalizeH="0" baseline="0" noProof="0" dirty="0" err="1">
                <a:ln>
                  <a:noFill/>
                </a:ln>
                <a:solidFill>
                  <a:srgbClr val="2E907D"/>
                </a:solidFill>
                <a:effectLst/>
                <a:uLnTx/>
                <a:uFillTx/>
                <a:latin typeface="Coiny" panose="02000903060500060000" pitchFamily="2" charset="0"/>
                <a:ea typeface="字魂59号-创粗黑"/>
                <a:cs typeface="+mn-cs"/>
              </a:rPr>
              <a:t>khi</a:t>
            </a:r>
            <a:r>
              <a:rPr kumimoji="0" lang="en-US" sz="3600" b="0" i="0" u="none" strike="noStrike" kern="1200" cap="none" spc="0" normalizeH="0" baseline="0" noProof="0" dirty="0">
                <a:ln>
                  <a:noFill/>
                </a:ln>
                <a:solidFill>
                  <a:srgbClr val="2E907D"/>
                </a:solidFill>
                <a:effectLst/>
                <a:uLnTx/>
                <a:uFillTx/>
                <a:latin typeface="Coiny" panose="02000903060500060000" pitchFamily="2" charset="0"/>
                <a:ea typeface="字魂59号-创粗黑"/>
                <a:cs typeface="+mn-cs"/>
              </a:rPr>
              <a:t> </a:t>
            </a:r>
            <a:r>
              <a:rPr kumimoji="0" lang="en-US" sz="3600" b="0" i="0" u="none" strike="noStrike" kern="1200" cap="none" spc="0" normalizeH="0" baseline="0" noProof="0" dirty="0" err="1">
                <a:ln>
                  <a:noFill/>
                </a:ln>
                <a:solidFill>
                  <a:srgbClr val="2E907D"/>
                </a:solidFill>
                <a:effectLst/>
                <a:uLnTx/>
                <a:uFillTx/>
                <a:latin typeface="Coiny" panose="02000903060500060000" pitchFamily="2" charset="0"/>
                <a:ea typeface="字魂59号-创粗黑"/>
                <a:cs typeface="+mn-cs"/>
              </a:rPr>
              <a:t>trình</a:t>
            </a:r>
            <a:r>
              <a:rPr kumimoji="0" lang="en-US" sz="3600" b="0" i="0" u="none" strike="noStrike" kern="1200" cap="none" spc="0" normalizeH="0" baseline="0" noProof="0" dirty="0">
                <a:ln>
                  <a:noFill/>
                </a:ln>
                <a:solidFill>
                  <a:srgbClr val="2E907D"/>
                </a:solidFill>
                <a:effectLst/>
                <a:uLnTx/>
                <a:uFillTx/>
                <a:latin typeface="Coiny" panose="02000903060500060000" pitchFamily="2" charset="0"/>
                <a:ea typeface="字魂59号-创粗黑"/>
                <a:cs typeface="+mn-cs"/>
              </a:rPr>
              <a:t> </a:t>
            </a:r>
            <a:r>
              <a:rPr kumimoji="0" lang="en-US" sz="3600" b="0" i="0" u="none" strike="noStrike" kern="1200" cap="none" spc="0" normalizeH="0" baseline="0" noProof="0" dirty="0" err="1">
                <a:ln>
                  <a:noFill/>
                </a:ln>
                <a:solidFill>
                  <a:srgbClr val="2E907D"/>
                </a:solidFill>
                <a:effectLst/>
                <a:uLnTx/>
                <a:uFillTx/>
                <a:latin typeface="Coiny" panose="02000903060500060000" pitchFamily="2" charset="0"/>
                <a:ea typeface="字魂59号-创粗黑"/>
                <a:cs typeface="+mn-cs"/>
              </a:rPr>
              <a:t>bày</a:t>
            </a:r>
            <a:endParaRPr kumimoji="0" lang="en-US" sz="3600" b="0" i="0" u="none" strike="noStrike" kern="1200" cap="none" spc="0" normalizeH="0" baseline="0" noProof="0" dirty="0">
              <a:ln>
                <a:noFill/>
              </a:ln>
              <a:solidFill>
                <a:srgbClr val="2E907D"/>
              </a:solidFill>
              <a:effectLst/>
              <a:uLnTx/>
              <a:uFillTx/>
              <a:latin typeface="Coiny" panose="02000903060500060000" pitchFamily="2" charset="0"/>
              <a:ea typeface="字魂59号-创粗黑"/>
              <a:cs typeface="+mn-cs"/>
            </a:endParaRPr>
          </a:p>
        </p:txBody>
      </p:sp>
      <p:pic>
        <p:nvPicPr>
          <p:cNvPr id="48" name="图片 8">
            <a:extLst>
              <a:ext uri="{FF2B5EF4-FFF2-40B4-BE49-F238E27FC236}">
                <a16:creationId xmlns:a16="http://schemas.microsoft.com/office/drawing/2014/main" id="{8C8B9E37-445C-4DE4-B997-9144FB9CACA1}"/>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772803" y="0"/>
            <a:ext cx="1548108" cy="1658198"/>
          </a:xfrm>
          <a:prstGeom prst="rect">
            <a:avLst/>
          </a:prstGeom>
        </p:spPr>
      </p:pic>
      <p:pic>
        <p:nvPicPr>
          <p:cNvPr id="49" name="图片 22">
            <a:extLst>
              <a:ext uri="{FF2B5EF4-FFF2-40B4-BE49-F238E27FC236}">
                <a16:creationId xmlns:a16="http://schemas.microsoft.com/office/drawing/2014/main" id="{F78FD6C0-5600-477E-A50E-1ABAF2F36BA2}"/>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427603" y="2329794"/>
            <a:ext cx="2849396" cy="4117260"/>
          </a:xfrm>
          <a:prstGeom prst="rect">
            <a:avLst/>
          </a:prstGeom>
        </p:spPr>
      </p:pic>
      <p:pic>
        <p:nvPicPr>
          <p:cNvPr id="50" name="Picture 49">
            <a:extLst>
              <a:ext uri="{FF2B5EF4-FFF2-40B4-BE49-F238E27FC236}">
                <a16:creationId xmlns:a16="http://schemas.microsoft.com/office/drawing/2014/main" id="{A3974F76-3C75-432B-831A-B1229E73E033}"/>
              </a:ext>
            </a:extLst>
          </p:cNvPr>
          <p:cNvPicPr>
            <a:picLocks noChangeAspect="1"/>
          </p:cNvPicPr>
          <p:nvPr/>
        </p:nvPicPr>
        <p:blipFill>
          <a:blip r:embed="rId15">
            <a:duotone>
              <a:srgbClr val="70AD47">
                <a:shade val="45000"/>
                <a:satMod val="135000"/>
              </a:srgbClr>
              <a:prstClr val="white"/>
            </a:duotone>
          </a:blip>
          <a:stretch>
            <a:fillRect/>
          </a:stretch>
        </p:blipFill>
        <p:spPr>
          <a:xfrm>
            <a:off x="1901872" y="2350631"/>
            <a:ext cx="1152114" cy="537654"/>
          </a:xfrm>
          <a:prstGeom prst="rect">
            <a:avLst/>
          </a:prstGeom>
        </p:spPr>
      </p:pic>
      <p:sp>
        <p:nvSpPr>
          <p:cNvPr id="51" name="Rectangle 50">
            <a:extLst>
              <a:ext uri="{FF2B5EF4-FFF2-40B4-BE49-F238E27FC236}">
                <a16:creationId xmlns:a16="http://schemas.microsoft.com/office/drawing/2014/main" id="{9AC5E362-995E-4664-B079-7E1EFF45AA2E}"/>
              </a:ext>
            </a:extLst>
          </p:cNvPr>
          <p:cNvSpPr/>
          <p:nvPr/>
        </p:nvSpPr>
        <p:spPr>
          <a:xfrm>
            <a:off x="1368133" y="2768252"/>
            <a:ext cx="2432461" cy="58477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70AD47">
                    <a:lumMod val="50000"/>
                  </a:srgbClr>
                </a:solidFill>
                <a:effectLst>
                  <a:outerShdw blurRad="38100" dist="38100" dir="2700000" algn="tl">
                    <a:srgbClr val="000000">
                      <a:alpha val="43137"/>
                    </a:srgbClr>
                  </a:outerShdw>
                </a:effectLst>
                <a:uLnTx/>
                <a:uFillTx/>
                <a:latin typeface="Calibri" panose="020F0502020204030204" pitchFamily="34" charset="0"/>
                <a:ea typeface="微软雅黑"/>
                <a:cs typeface="Calibri" panose="020F0502020204030204" pitchFamily="34" charset="0"/>
              </a:rPr>
              <a:t>Lùi</a:t>
            </a:r>
            <a:r>
              <a:rPr kumimoji="0" lang="en-US" sz="3200" b="0" i="0" u="none" strike="noStrike" kern="1200" cap="none" spc="0" normalizeH="0" baseline="0" noProof="0" dirty="0">
                <a:ln>
                  <a:noFill/>
                </a:ln>
                <a:solidFill>
                  <a:srgbClr val="70AD47">
                    <a:lumMod val="50000"/>
                  </a:srgbClr>
                </a:solidFill>
                <a:effectLst>
                  <a:outerShdw blurRad="38100" dist="38100" dir="2700000" algn="tl">
                    <a:srgbClr val="000000">
                      <a:alpha val="43137"/>
                    </a:srgbClr>
                  </a:outerShdw>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srgbClr val="70AD47">
                    <a:lumMod val="50000"/>
                  </a:srgbClr>
                </a:solidFill>
                <a:effectLst>
                  <a:outerShdw blurRad="38100" dist="38100" dir="2700000" algn="tl">
                    <a:srgbClr val="000000">
                      <a:alpha val="43137"/>
                    </a:srgbClr>
                  </a:outerShdw>
                </a:effectLst>
                <a:uLnTx/>
                <a:uFillTx/>
                <a:latin typeface="Calibri" panose="020F0502020204030204" pitchFamily="34" charset="0"/>
                <a:ea typeface="微软雅黑"/>
                <a:cs typeface="Calibri" panose="020F0502020204030204" pitchFamily="34" charset="0"/>
              </a:rPr>
              <a:t>vào</a:t>
            </a:r>
            <a:r>
              <a:rPr kumimoji="0" lang="en-US" sz="3200" b="0" i="0" u="none" strike="noStrike" kern="1200" cap="none" spc="0" normalizeH="0" baseline="0" noProof="0" dirty="0">
                <a:ln>
                  <a:noFill/>
                </a:ln>
                <a:solidFill>
                  <a:srgbClr val="70AD47">
                    <a:lumMod val="50000"/>
                  </a:srgbClr>
                </a:solidFill>
                <a:effectLst>
                  <a:outerShdw blurRad="38100" dist="38100" dir="2700000" algn="tl">
                    <a:srgbClr val="000000">
                      <a:alpha val="43137"/>
                    </a:srgbClr>
                  </a:outerShdw>
                </a:effectLst>
                <a:uLnTx/>
                <a:uFillTx/>
                <a:latin typeface="Calibri" panose="020F0502020204030204" pitchFamily="34" charset="0"/>
                <a:ea typeface="微软雅黑"/>
                <a:cs typeface="Calibri" panose="020F0502020204030204" pitchFamily="34" charset="0"/>
              </a:rPr>
              <a:t> 2 ô </a:t>
            </a:r>
            <a:r>
              <a:rPr kumimoji="0" lang="en-US" sz="3200" b="0" i="0" u="none" strike="noStrike" kern="1200" cap="none" spc="0" normalizeH="0" baseline="0" noProof="0" dirty="0" err="1">
                <a:ln>
                  <a:noFill/>
                </a:ln>
                <a:solidFill>
                  <a:srgbClr val="70AD47">
                    <a:lumMod val="50000"/>
                  </a:srgbClr>
                </a:solidFill>
                <a:effectLst>
                  <a:outerShdw blurRad="38100" dist="38100" dir="2700000" algn="tl">
                    <a:srgbClr val="000000">
                      <a:alpha val="43137"/>
                    </a:srgbClr>
                  </a:outerShdw>
                </a:effectLst>
                <a:uLnTx/>
                <a:uFillTx/>
                <a:latin typeface="Calibri" panose="020F0502020204030204" pitchFamily="34" charset="0"/>
                <a:ea typeface="微软雅黑"/>
                <a:cs typeface="Calibri" panose="020F0502020204030204" pitchFamily="34" charset="0"/>
              </a:rPr>
              <a:t>ly</a:t>
            </a:r>
            <a:r>
              <a:rPr kumimoji="0" lang="en-US" sz="3200" b="0" i="0" u="none" strike="noStrike" kern="1200" cap="none" spc="0" normalizeH="0" baseline="0" noProof="0" dirty="0">
                <a:ln>
                  <a:noFill/>
                </a:ln>
                <a:solidFill>
                  <a:srgbClr val="70AD47">
                    <a:lumMod val="50000"/>
                  </a:srgbClr>
                </a:solidFill>
                <a:effectLst>
                  <a:outerShdw blurRad="38100" dist="38100" dir="2700000" algn="tl">
                    <a:srgbClr val="000000">
                      <a:alpha val="43137"/>
                    </a:srgbClr>
                  </a:outerShdw>
                </a:effectLst>
                <a:uLnTx/>
                <a:uFillTx/>
                <a:latin typeface="Calibri" panose="020F0502020204030204" pitchFamily="34" charset="0"/>
                <a:ea typeface="微软雅黑"/>
                <a:cs typeface="Calibri" panose="020F0502020204030204" pitchFamily="34" charset="0"/>
              </a:rPr>
              <a:t> </a:t>
            </a:r>
          </a:p>
        </p:txBody>
      </p:sp>
      <p:pic>
        <p:nvPicPr>
          <p:cNvPr id="52" name="Picture 51">
            <a:extLst>
              <a:ext uri="{FF2B5EF4-FFF2-40B4-BE49-F238E27FC236}">
                <a16:creationId xmlns:a16="http://schemas.microsoft.com/office/drawing/2014/main" id="{E0E6607E-F9AE-44F8-ACAD-CDE96C683C88}"/>
              </a:ext>
            </a:extLst>
          </p:cNvPr>
          <p:cNvPicPr>
            <a:picLocks noChangeAspect="1"/>
          </p:cNvPicPr>
          <p:nvPr/>
        </p:nvPicPr>
        <p:blipFill>
          <a:blip r:embed="rId16"/>
          <a:stretch>
            <a:fillRect/>
          </a:stretch>
        </p:blipFill>
        <p:spPr>
          <a:xfrm>
            <a:off x="3888400" y="1947868"/>
            <a:ext cx="5556648" cy="3775684"/>
          </a:xfrm>
          <a:prstGeom prst="rect">
            <a:avLst/>
          </a:prstGeom>
        </p:spPr>
      </p:pic>
      <p:pic>
        <p:nvPicPr>
          <p:cNvPr id="53" name="Picture 52">
            <a:extLst>
              <a:ext uri="{FF2B5EF4-FFF2-40B4-BE49-F238E27FC236}">
                <a16:creationId xmlns:a16="http://schemas.microsoft.com/office/drawing/2014/main" id="{E8CFC887-1180-43A6-8D3F-8E8542D69CE4}"/>
              </a:ext>
            </a:extLst>
          </p:cNvPr>
          <p:cNvPicPr>
            <a:picLocks noChangeAspect="1"/>
          </p:cNvPicPr>
          <p:nvPr/>
        </p:nvPicPr>
        <p:blipFill>
          <a:blip r:embed="rId17"/>
          <a:stretch>
            <a:fillRect/>
          </a:stretch>
        </p:blipFill>
        <p:spPr>
          <a:xfrm>
            <a:off x="3915876" y="2402809"/>
            <a:ext cx="475529" cy="428137"/>
          </a:xfrm>
          <a:prstGeom prst="rect">
            <a:avLst/>
          </a:prstGeom>
        </p:spPr>
      </p:pic>
      <p:pic>
        <p:nvPicPr>
          <p:cNvPr id="54" name="Picture 53">
            <a:extLst>
              <a:ext uri="{FF2B5EF4-FFF2-40B4-BE49-F238E27FC236}">
                <a16:creationId xmlns:a16="http://schemas.microsoft.com/office/drawing/2014/main" id="{178726FE-DFD9-450B-A6F4-0A67BAB264EC}"/>
              </a:ext>
            </a:extLst>
          </p:cNvPr>
          <p:cNvPicPr>
            <a:picLocks noChangeAspect="1"/>
          </p:cNvPicPr>
          <p:nvPr/>
        </p:nvPicPr>
        <p:blipFill>
          <a:blip r:embed="rId17"/>
          <a:stretch>
            <a:fillRect/>
          </a:stretch>
        </p:blipFill>
        <p:spPr>
          <a:xfrm>
            <a:off x="4391405" y="2402808"/>
            <a:ext cx="396281" cy="428137"/>
          </a:xfrm>
          <a:prstGeom prst="rect">
            <a:avLst/>
          </a:prstGeom>
        </p:spPr>
      </p:pic>
      <p:sp>
        <p:nvSpPr>
          <p:cNvPr id="55" name="TextBox 54">
            <a:extLst>
              <a:ext uri="{FF2B5EF4-FFF2-40B4-BE49-F238E27FC236}">
                <a16:creationId xmlns:a16="http://schemas.microsoft.com/office/drawing/2014/main" id="{9BC96AA6-0639-4FE3-A343-1E2A979361C1}"/>
              </a:ext>
            </a:extLst>
          </p:cNvPr>
          <p:cNvSpPr txBox="1"/>
          <p:nvPr/>
        </p:nvSpPr>
        <p:spPr>
          <a:xfrm>
            <a:off x="4395575" y="2535284"/>
            <a:ext cx="4333875" cy="461665"/>
          </a:xfrm>
          <a:prstGeom prst="rect">
            <a:avLst/>
          </a:prstGeom>
          <a:noFill/>
        </p:spPr>
        <p:txBody>
          <a:bodyPr wrap="square" rtlCol="0">
            <a:spAutoFit/>
          </a:bodyPr>
          <a:lstStyle/>
          <a:p>
            <a:pPr lvl="0" indent="361950" algn="just">
              <a:spcAft>
                <a:spcPts val="500"/>
              </a:spcAft>
            </a:pPr>
            <a:r>
              <a:rPr lang="vi-VN" sz="2400" b="1" dirty="0">
                <a:solidFill>
                  <a:srgbClr val="002060"/>
                </a:solidFill>
                <a:latin typeface="HP001 4 hàng" panose="020B0603050302020204" pitchFamily="34" charset="0"/>
                <a:ea typeface="Arial-Rounded" panose="020B0500000000000000" pitchFamily="34" charset="0"/>
                <a:cs typeface="Arial-Rounded" panose="020B0500000000000000" pitchFamily="34" charset="0"/>
              </a:rPr>
              <a:t>Bút chì xanh đỏ</a:t>
            </a:r>
          </a:p>
        </p:txBody>
      </p:sp>
    </p:spTree>
    <p:extLst>
      <p:ext uri="{BB962C8B-B14F-4D97-AF65-F5344CB8AC3E}">
        <p14:creationId xmlns:p14="http://schemas.microsoft.com/office/powerpoint/2010/main" val="24342419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wipe(down)">
                                      <p:cBhvr>
                                        <p:cTn id="7" dur="580">
                                          <p:stCondLst>
                                            <p:cond delay="0"/>
                                          </p:stCondLst>
                                        </p:cTn>
                                        <p:tgtEl>
                                          <p:spTgt spid="48"/>
                                        </p:tgtEl>
                                      </p:cBhvr>
                                    </p:animEffect>
                                    <p:anim calcmode="lin" valueType="num">
                                      <p:cBhvr>
                                        <p:cTn id="8" dur="1822" tmFilter="0,0; 0.14,0.36; 0.43,0.73; 0.71,0.91; 1.0,1.0">
                                          <p:stCondLst>
                                            <p:cond delay="0"/>
                                          </p:stCondLst>
                                        </p:cTn>
                                        <p:tgtEl>
                                          <p:spTgt spid="4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8"/>
                                        </p:tgtEl>
                                        <p:attrNameLst>
                                          <p:attrName>ppt_y</p:attrName>
                                        </p:attrNameLst>
                                      </p:cBhvr>
                                      <p:tavLst>
                                        <p:tav tm="0" fmla="#ppt_y-sin(pi*$)/81">
                                          <p:val>
                                            <p:fltVal val="0"/>
                                          </p:val>
                                        </p:tav>
                                        <p:tav tm="100000">
                                          <p:val>
                                            <p:fltVal val="1"/>
                                          </p:val>
                                        </p:tav>
                                      </p:tavLst>
                                    </p:anim>
                                    <p:animScale>
                                      <p:cBhvr>
                                        <p:cTn id="13" dur="26">
                                          <p:stCondLst>
                                            <p:cond delay="650"/>
                                          </p:stCondLst>
                                        </p:cTn>
                                        <p:tgtEl>
                                          <p:spTgt spid="48"/>
                                        </p:tgtEl>
                                      </p:cBhvr>
                                      <p:to x="100000" y="60000"/>
                                    </p:animScale>
                                    <p:animScale>
                                      <p:cBhvr>
                                        <p:cTn id="14" dur="166" decel="50000">
                                          <p:stCondLst>
                                            <p:cond delay="676"/>
                                          </p:stCondLst>
                                        </p:cTn>
                                        <p:tgtEl>
                                          <p:spTgt spid="48"/>
                                        </p:tgtEl>
                                      </p:cBhvr>
                                      <p:to x="100000" y="100000"/>
                                    </p:animScale>
                                    <p:animScale>
                                      <p:cBhvr>
                                        <p:cTn id="15" dur="26">
                                          <p:stCondLst>
                                            <p:cond delay="1312"/>
                                          </p:stCondLst>
                                        </p:cTn>
                                        <p:tgtEl>
                                          <p:spTgt spid="48"/>
                                        </p:tgtEl>
                                      </p:cBhvr>
                                      <p:to x="100000" y="80000"/>
                                    </p:animScale>
                                    <p:animScale>
                                      <p:cBhvr>
                                        <p:cTn id="16" dur="166" decel="50000">
                                          <p:stCondLst>
                                            <p:cond delay="1338"/>
                                          </p:stCondLst>
                                        </p:cTn>
                                        <p:tgtEl>
                                          <p:spTgt spid="48"/>
                                        </p:tgtEl>
                                      </p:cBhvr>
                                      <p:to x="100000" y="100000"/>
                                    </p:animScale>
                                    <p:animScale>
                                      <p:cBhvr>
                                        <p:cTn id="17" dur="26">
                                          <p:stCondLst>
                                            <p:cond delay="1642"/>
                                          </p:stCondLst>
                                        </p:cTn>
                                        <p:tgtEl>
                                          <p:spTgt spid="48"/>
                                        </p:tgtEl>
                                      </p:cBhvr>
                                      <p:to x="100000" y="90000"/>
                                    </p:animScale>
                                    <p:animScale>
                                      <p:cBhvr>
                                        <p:cTn id="18" dur="166" decel="50000">
                                          <p:stCondLst>
                                            <p:cond delay="1668"/>
                                          </p:stCondLst>
                                        </p:cTn>
                                        <p:tgtEl>
                                          <p:spTgt spid="48"/>
                                        </p:tgtEl>
                                      </p:cBhvr>
                                      <p:to x="100000" y="100000"/>
                                    </p:animScale>
                                    <p:animScale>
                                      <p:cBhvr>
                                        <p:cTn id="19" dur="26">
                                          <p:stCondLst>
                                            <p:cond delay="1808"/>
                                          </p:stCondLst>
                                        </p:cTn>
                                        <p:tgtEl>
                                          <p:spTgt spid="48"/>
                                        </p:tgtEl>
                                      </p:cBhvr>
                                      <p:to x="100000" y="95000"/>
                                    </p:animScale>
                                    <p:animScale>
                                      <p:cBhvr>
                                        <p:cTn id="20" dur="166" decel="50000">
                                          <p:stCondLst>
                                            <p:cond delay="1834"/>
                                          </p:stCondLst>
                                        </p:cTn>
                                        <p:tgtEl>
                                          <p:spTgt spid="48"/>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47"/>
                                        </p:tgtEl>
                                        <p:attrNameLst>
                                          <p:attrName>style.visibility</p:attrName>
                                        </p:attrNameLst>
                                      </p:cBhvr>
                                      <p:to>
                                        <p:strVal val="visible"/>
                                      </p:to>
                                    </p:set>
                                    <p:animEffect transition="in" filter="wipe(down)">
                                      <p:cBhvr>
                                        <p:cTn id="23" dur="580">
                                          <p:stCondLst>
                                            <p:cond delay="0"/>
                                          </p:stCondLst>
                                        </p:cTn>
                                        <p:tgtEl>
                                          <p:spTgt spid="47"/>
                                        </p:tgtEl>
                                      </p:cBhvr>
                                    </p:animEffect>
                                    <p:anim calcmode="lin" valueType="num">
                                      <p:cBhvr>
                                        <p:cTn id="24" dur="1822" tmFilter="0,0; 0.14,0.36; 0.43,0.73; 0.71,0.91; 1.0,1.0">
                                          <p:stCondLst>
                                            <p:cond delay="0"/>
                                          </p:stCondLst>
                                        </p:cTn>
                                        <p:tgtEl>
                                          <p:spTgt spid="47"/>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47"/>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47"/>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47"/>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47"/>
                                        </p:tgtEl>
                                        <p:attrNameLst>
                                          <p:attrName>ppt_y</p:attrName>
                                        </p:attrNameLst>
                                      </p:cBhvr>
                                      <p:tavLst>
                                        <p:tav tm="0" fmla="#ppt_y-sin(pi*$)/81">
                                          <p:val>
                                            <p:fltVal val="0"/>
                                          </p:val>
                                        </p:tav>
                                        <p:tav tm="100000">
                                          <p:val>
                                            <p:fltVal val="1"/>
                                          </p:val>
                                        </p:tav>
                                      </p:tavLst>
                                    </p:anim>
                                    <p:animScale>
                                      <p:cBhvr>
                                        <p:cTn id="29" dur="26">
                                          <p:stCondLst>
                                            <p:cond delay="650"/>
                                          </p:stCondLst>
                                        </p:cTn>
                                        <p:tgtEl>
                                          <p:spTgt spid="47"/>
                                        </p:tgtEl>
                                      </p:cBhvr>
                                      <p:to x="100000" y="60000"/>
                                    </p:animScale>
                                    <p:animScale>
                                      <p:cBhvr>
                                        <p:cTn id="30" dur="166" decel="50000">
                                          <p:stCondLst>
                                            <p:cond delay="676"/>
                                          </p:stCondLst>
                                        </p:cTn>
                                        <p:tgtEl>
                                          <p:spTgt spid="47"/>
                                        </p:tgtEl>
                                      </p:cBhvr>
                                      <p:to x="100000" y="100000"/>
                                    </p:animScale>
                                    <p:animScale>
                                      <p:cBhvr>
                                        <p:cTn id="31" dur="26">
                                          <p:stCondLst>
                                            <p:cond delay="1312"/>
                                          </p:stCondLst>
                                        </p:cTn>
                                        <p:tgtEl>
                                          <p:spTgt spid="47"/>
                                        </p:tgtEl>
                                      </p:cBhvr>
                                      <p:to x="100000" y="80000"/>
                                    </p:animScale>
                                    <p:animScale>
                                      <p:cBhvr>
                                        <p:cTn id="32" dur="166" decel="50000">
                                          <p:stCondLst>
                                            <p:cond delay="1338"/>
                                          </p:stCondLst>
                                        </p:cTn>
                                        <p:tgtEl>
                                          <p:spTgt spid="47"/>
                                        </p:tgtEl>
                                      </p:cBhvr>
                                      <p:to x="100000" y="100000"/>
                                    </p:animScale>
                                    <p:animScale>
                                      <p:cBhvr>
                                        <p:cTn id="33" dur="26">
                                          <p:stCondLst>
                                            <p:cond delay="1642"/>
                                          </p:stCondLst>
                                        </p:cTn>
                                        <p:tgtEl>
                                          <p:spTgt spid="47"/>
                                        </p:tgtEl>
                                      </p:cBhvr>
                                      <p:to x="100000" y="90000"/>
                                    </p:animScale>
                                    <p:animScale>
                                      <p:cBhvr>
                                        <p:cTn id="34" dur="166" decel="50000">
                                          <p:stCondLst>
                                            <p:cond delay="1668"/>
                                          </p:stCondLst>
                                        </p:cTn>
                                        <p:tgtEl>
                                          <p:spTgt spid="47"/>
                                        </p:tgtEl>
                                      </p:cBhvr>
                                      <p:to x="100000" y="100000"/>
                                    </p:animScale>
                                    <p:animScale>
                                      <p:cBhvr>
                                        <p:cTn id="35" dur="26">
                                          <p:stCondLst>
                                            <p:cond delay="1808"/>
                                          </p:stCondLst>
                                        </p:cTn>
                                        <p:tgtEl>
                                          <p:spTgt spid="47"/>
                                        </p:tgtEl>
                                      </p:cBhvr>
                                      <p:to x="100000" y="95000"/>
                                    </p:animScale>
                                    <p:animScale>
                                      <p:cBhvr>
                                        <p:cTn id="36" dur="166" decel="50000">
                                          <p:stCondLst>
                                            <p:cond delay="1834"/>
                                          </p:stCondLst>
                                        </p:cTn>
                                        <p:tgtEl>
                                          <p:spTgt spid="47"/>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44"/>
                                        </p:tgtEl>
                                        <p:attrNameLst>
                                          <p:attrName>style.visibility</p:attrName>
                                        </p:attrNameLst>
                                      </p:cBhvr>
                                      <p:to>
                                        <p:strVal val="visible"/>
                                      </p:to>
                                    </p:set>
                                    <p:animEffect transition="in" filter="wipe(down)">
                                      <p:cBhvr>
                                        <p:cTn id="39" dur="580">
                                          <p:stCondLst>
                                            <p:cond delay="0"/>
                                          </p:stCondLst>
                                        </p:cTn>
                                        <p:tgtEl>
                                          <p:spTgt spid="44"/>
                                        </p:tgtEl>
                                      </p:cBhvr>
                                    </p:animEffect>
                                    <p:anim calcmode="lin" valueType="num">
                                      <p:cBhvr>
                                        <p:cTn id="40" dur="1822" tmFilter="0,0; 0.14,0.36; 0.43,0.73; 0.71,0.91; 1.0,1.0">
                                          <p:stCondLst>
                                            <p:cond delay="0"/>
                                          </p:stCondLst>
                                        </p:cTn>
                                        <p:tgtEl>
                                          <p:spTgt spid="44"/>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44"/>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44"/>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44"/>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44"/>
                                        </p:tgtEl>
                                        <p:attrNameLst>
                                          <p:attrName>ppt_y</p:attrName>
                                        </p:attrNameLst>
                                      </p:cBhvr>
                                      <p:tavLst>
                                        <p:tav tm="0" fmla="#ppt_y-sin(pi*$)/81">
                                          <p:val>
                                            <p:fltVal val="0"/>
                                          </p:val>
                                        </p:tav>
                                        <p:tav tm="100000">
                                          <p:val>
                                            <p:fltVal val="1"/>
                                          </p:val>
                                        </p:tav>
                                      </p:tavLst>
                                    </p:anim>
                                    <p:animScale>
                                      <p:cBhvr>
                                        <p:cTn id="45" dur="26">
                                          <p:stCondLst>
                                            <p:cond delay="650"/>
                                          </p:stCondLst>
                                        </p:cTn>
                                        <p:tgtEl>
                                          <p:spTgt spid="44"/>
                                        </p:tgtEl>
                                      </p:cBhvr>
                                      <p:to x="100000" y="60000"/>
                                    </p:animScale>
                                    <p:animScale>
                                      <p:cBhvr>
                                        <p:cTn id="46" dur="166" decel="50000">
                                          <p:stCondLst>
                                            <p:cond delay="676"/>
                                          </p:stCondLst>
                                        </p:cTn>
                                        <p:tgtEl>
                                          <p:spTgt spid="44"/>
                                        </p:tgtEl>
                                      </p:cBhvr>
                                      <p:to x="100000" y="100000"/>
                                    </p:animScale>
                                    <p:animScale>
                                      <p:cBhvr>
                                        <p:cTn id="47" dur="26">
                                          <p:stCondLst>
                                            <p:cond delay="1312"/>
                                          </p:stCondLst>
                                        </p:cTn>
                                        <p:tgtEl>
                                          <p:spTgt spid="44"/>
                                        </p:tgtEl>
                                      </p:cBhvr>
                                      <p:to x="100000" y="80000"/>
                                    </p:animScale>
                                    <p:animScale>
                                      <p:cBhvr>
                                        <p:cTn id="48" dur="166" decel="50000">
                                          <p:stCondLst>
                                            <p:cond delay="1338"/>
                                          </p:stCondLst>
                                        </p:cTn>
                                        <p:tgtEl>
                                          <p:spTgt spid="44"/>
                                        </p:tgtEl>
                                      </p:cBhvr>
                                      <p:to x="100000" y="100000"/>
                                    </p:animScale>
                                    <p:animScale>
                                      <p:cBhvr>
                                        <p:cTn id="49" dur="26">
                                          <p:stCondLst>
                                            <p:cond delay="1642"/>
                                          </p:stCondLst>
                                        </p:cTn>
                                        <p:tgtEl>
                                          <p:spTgt spid="44"/>
                                        </p:tgtEl>
                                      </p:cBhvr>
                                      <p:to x="100000" y="90000"/>
                                    </p:animScale>
                                    <p:animScale>
                                      <p:cBhvr>
                                        <p:cTn id="50" dur="166" decel="50000">
                                          <p:stCondLst>
                                            <p:cond delay="1668"/>
                                          </p:stCondLst>
                                        </p:cTn>
                                        <p:tgtEl>
                                          <p:spTgt spid="44"/>
                                        </p:tgtEl>
                                      </p:cBhvr>
                                      <p:to x="100000" y="100000"/>
                                    </p:animScale>
                                    <p:animScale>
                                      <p:cBhvr>
                                        <p:cTn id="51" dur="26">
                                          <p:stCondLst>
                                            <p:cond delay="1808"/>
                                          </p:stCondLst>
                                        </p:cTn>
                                        <p:tgtEl>
                                          <p:spTgt spid="44"/>
                                        </p:tgtEl>
                                      </p:cBhvr>
                                      <p:to x="100000" y="95000"/>
                                    </p:animScale>
                                    <p:animScale>
                                      <p:cBhvr>
                                        <p:cTn id="52" dur="166" decel="50000">
                                          <p:stCondLst>
                                            <p:cond delay="1834"/>
                                          </p:stCondLst>
                                        </p:cTn>
                                        <p:tgtEl>
                                          <p:spTgt spid="44"/>
                                        </p:tgtEl>
                                      </p:cBhvr>
                                      <p:to x="100000" y="100000"/>
                                    </p:animScale>
                                  </p:childTnLst>
                                </p:cTn>
                              </p:par>
                            </p:childTnLst>
                          </p:cTn>
                        </p:par>
                      </p:childTnLst>
                    </p:cTn>
                  </p:par>
                  <p:par>
                    <p:cTn id="53" fill="hold">
                      <p:stCondLst>
                        <p:cond delay="indefinite"/>
                      </p:stCondLst>
                      <p:childTnLst>
                        <p:par>
                          <p:cTn id="54" fill="hold">
                            <p:stCondLst>
                              <p:cond delay="0"/>
                            </p:stCondLst>
                            <p:childTnLst>
                              <p:par>
                                <p:cTn id="55" presetID="14" presetClass="entr" presetSubtype="10" fill="hold" nodeType="clickEffect">
                                  <p:stCondLst>
                                    <p:cond delay="0"/>
                                  </p:stCondLst>
                                  <p:childTnLst>
                                    <p:set>
                                      <p:cBhvr>
                                        <p:cTn id="56" dur="1" fill="hold">
                                          <p:stCondLst>
                                            <p:cond delay="0"/>
                                          </p:stCondLst>
                                        </p:cTn>
                                        <p:tgtEl>
                                          <p:spTgt spid="49"/>
                                        </p:tgtEl>
                                        <p:attrNameLst>
                                          <p:attrName>style.visibility</p:attrName>
                                        </p:attrNameLst>
                                      </p:cBhvr>
                                      <p:to>
                                        <p:strVal val="visible"/>
                                      </p:to>
                                    </p:set>
                                    <p:animEffect transition="in" filter="randombar(horizontal)">
                                      <p:cBhvr>
                                        <p:cTn id="57" dur="500"/>
                                        <p:tgtEl>
                                          <p:spTgt spid="49"/>
                                        </p:tgtEl>
                                      </p:cBhvr>
                                    </p:animEffect>
                                  </p:childTnLst>
                                </p:cTn>
                              </p:par>
                              <p:par>
                                <p:cTn id="58" presetID="14" presetClass="entr" presetSubtype="10" fill="hold" grpId="0" nodeType="withEffect">
                                  <p:stCondLst>
                                    <p:cond delay="0"/>
                                  </p:stCondLst>
                                  <p:childTnLst>
                                    <p:set>
                                      <p:cBhvr>
                                        <p:cTn id="59" dur="1" fill="hold">
                                          <p:stCondLst>
                                            <p:cond delay="0"/>
                                          </p:stCondLst>
                                        </p:cTn>
                                        <p:tgtEl>
                                          <p:spTgt spid="51"/>
                                        </p:tgtEl>
                                        <p:attrNameLst>
                                          <p:attrName>style.visibility</p:attrName>
                                        </p:attrNameLst>
                                      </p:cBhvr>
                                      <p:to>
                                        <p:strVal val="visible"/>
                                      </p:to>
                                    </p:set>
                                    <p:animEffect transition="in" filter="randombar(horizontal)">
                                      <p:cBhvr>
                                        <p:cTn id="60" dur="500"/>
                                        <p:tgtEl>
                                          <p:spTgt spid="51"/>
                                        </p:tgtEl>
                                      </p:cBhvr>
                                    </p:animEffect>
                                  </p:childTnLst>
                                </p:cTn>
                              </p:par>
                              <p:par>
                                <p:cTn id="61" presetID="14" presetClass="entr" presetSubtype="10" fill="hold" nodeType="withEffect">
                                  <p:stCondLst>
                                    <p:cond delay="0"/>
                                  </p:stCondLst>
                                  <p:childTnLst>
                                    <p:set>
                                      <p:cBhvr>
                                        <p:cTn id="62" dur="1" fill="hold">
                                          <p:stCondLst>
                                            <p:cond delay="0"/>
                                          </p:stCondLst>
                                        </p:cTn>
                                        <p:tgtEl>
                                          <p:spTgt spid="50"/>
                                        </p:tgtEl>
                                        <p:attrNameLst>
                                          <p:attrName>style.visibility</p:attrName>
                                        </p:attrNameLst>
                                      </p:cBhvr>
                                      <p:to>
                                        <p:strVal val="visible"/>
                                      </p:to>
                                    </p:set>
                                    <p:animEffect transition="in" filter="randombar(horizontal)">
                                      <p:cBhvr>
                                        <p:cTn id="63" dur="500"/>
                                        <p:tgtEl>
                                          <p:spTgt spid="50"/>
                                        </p:tgtEl>
                                      </p:cBhvr>
                                    </p:animEffect>
                                  </p:childTnLst>
                                </p:cTn>
                              </p:par>
                              <p:par>
                                <p:cTn id="64" presetID="14" presetClass="entr" presetSubtype="10" fill="hold" nodeType="withEffect">
                                  <p:stCondLst>
                                    <p:cond delay="0"/>
                                  </p:stCondLst>
                                  <p:childTnLst>
                                    <p:set>
                                      <p:cBhvr>
                                        <p:cTn id="65" dur="1" fill="hold">
                                          <p:stCondLst>
                                            <p:cond delay="0"/>
                                          </p:stCondLst>
                                        </p:cTn>
                                        <p:tgtEl>
                                          <p:spTgt spid="52"/>
                                        </p:tgtEl>
                                        <p:attrNameLst>
                                          <p:attrName>style.visibility</p:attrName>
                                        </p:attrNameLst>
                                      </p:cBhvr>
                                      <p:to>
                                        <p:strVal val="visible"/>
                                      </p:to>
                                    </p:set>
                                    <p:animEffect transition="in" filter="randombar(horizontal)">
                                      <p:cBhvr>
                                        <p:cTn id="66" dur="500"/>
                                        <p:tgtEl>
                                          <p:spTgt spid="52"/>
                                        </p:tgtEl>
                                      </p:cBhvr>
                                    </p:animEffect>
                                  </p:childTnLst>
                                </p:cTn>
                              </p:par>
                              <p:par>
                                <p:cTn id="67" presetID="14" presetClass="entr" presetSubtype="10" fill="hold" nodeType="withEffect">
                                  <p:stCondLst>
                                    <p:cond delay="0"/>
                                  </p:stCondLst>
                                  <p:childTnLst>
                                    <p:set>
                                      <p:cBhvr>
                                        <p:cTn id="68" dur="1" fill="hold">
                                          <p:stCondLst>
                                            <p:cond delay="0"/>
                                          </p:stCondLst>
                                        </p:cTn>
                                        <p:tgtEl>
                                          <p:spTgt spid="54"/>
                                        </p:tgtEl>
                                        <p:attrNameLst>
                                          <p:attrName>style.visibility</p:attrName>
                                        </p:attrNameLst>
                                      </p:cBhvr>
                                      <p:to>
                                        <p:strVal val="visible"/>
                                      </p:to>
                                    </p:set>
                                    <p:animEffect transition="in" filter="randombar(horizontal)">
                                      <p:cBhvr>
                                        <p:cTn id="69" dur="500"/>
                                        <p:tgtEl>
                                          <p:spTgt spid="54"/>
                                        </p:tgtEl>
                                      </p:cBhvr>
                                    </p:animEffect>
                                  </p:childTnLst>
                                </p:cTn>
                              </p:par>
                              <p:par>
                                <p:cTn id="70" presetID="14" presetClass="entr" presetSubtype="10" fill="hold" nodeType="withEffect">
                                  <p:stCondLst>
                                    <p:cond delay="0"/>
                                  </p:stCondLst>
                                  <p:childTnLst>
                                    <p:set>
                                      <p:cBhvr>
                                        <p:cTn id="71" dur="1" fill="hold">
                                          <p:stCondLst>
                                            <p:cond delay="0"/>
                                          </p:stCondLst>
                                        </p:cTn>
                                        <p:tgtEl>
                                          <p:spTgt spid="53"/>
                                        </p:tgtEl>
                                        <p:attrNameLst>
                                          <p:attrName>style.visibility</p:attrName>
                                        </p:attrNameLst>
                                      </p:cBhvr>
                                      <p:to>
                                        <p:strVal val="visible"/>
                                      </p:to>
                                    </p:set>
                                    <p:animEffect transition="in" filter="randombar(horizontal)">
                                      <p:cBhvr>
                                        <p:cTn id="72" dur="500"/>
                                        <p:tgtEl>
                                          <p:spTgt spid="53"/>
                                        </p:tgtEl>
                                      </p:cBhvr>
                                    </p:animEffect>
                                  </p:childTnLst>
                                </p:cTn>
                              </p:par>
                              <p:par>
                                <p:cTn id="73" presetID="22" presetClass="entr" presetSubtype="4" fill="hold" grpId="0" nodeType="withEffect">
                                  <p:stCondLst>
                                    <p:cond delay="0"/>
                                  </p:stCondLst>
                                  <p:childTnLst>
                                    <p:set>
                                      <p:cBhvr>
                                        <p:cTn id="74" dur="1" fill="hold">
                                          <p:stCondLst>
                                            <p:cond delay="0"/>
                                          </p:stCondLst>
                                        </p:cTn>
                                        <p:tgtEl>
                                          <p:spTgt spid="55"/>
                                        </p:tgtEl>
                                        <p:attrNameLst>
                                          <p:attrName>style.visibility</p:attrName>
                                        </p:attrNameLst>
                                      </p:cBhvr>
                                      <p:to>
                                        <p:strVal val="visible"/>
                                      </p:to>
                                    </p:set>
                                    <p:animEffect transition="in" filter="wipe(down)">
                                      <p:cBhvr>
                                        <p:cTn id="75"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P spid="51" grpId="0"/>
      <p:bldP spid="5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组合 18">
            <a:extLst>
              <a:ext uri="{FF2B5EF4-FFF2-40B4-BE49-F238E27FC236}">
                <a16:creationId xmlns:a16="http://schemas.microsoft.com/office/drawing/2014/main" id="{047C741B-95F5-408B-BB80-5C35ABAA5DB5}"/>
              </a:ext>
            </a:extLst>
          </p:cNvPr>
          <p:cNvGrpSpPr/>
          <p:nvPr/>
        </p:nvGrpSpPr>
        <p:grpSpPr>
          <a:xfrm>
            <a:off x="838200" y="1481183"/>
            <a:ext cx="6214025" cy="4449699"/>
            <a:chOff x="872575" y="1000462"/>
            <a:chExt cx="6214025" cy="4449699"/>
          </a:xfrm>
        </p:grpSpPr>
        <p:grpSp>
          <p:nvGrpSpPr>
            <p:cNvPr id="14" name="组合 19">
              <a:extLst>
                <a:ext uri="{FF2B5EF4-FFF2-40B4-BE49-F238E27FC236}">
                  <a16:creationId xmlns:a16="http://schemas.microsoft.com/office/drawing/2014/main" id="{79A67909-5F00-45B3-9749-A2458C4E20C9}"/>
                </a:ext>
              </a:extLst>
            </p:cNvPr>
            <p:cNvGrpSpPr/>
            <p:nvPr/>
          </p:nvGrpSpPr>
          <p:grpSpPr>
            <a:xfrm>
              <a:off x="1220964" y="2210239"/>
              <a:ext cx="5865636" cy="3239922"/>
              <a:chOff x="1828800" y="932842"/>
              <a:chExt cx="8333732" cy="4246864"/>
            </a:xfrm>
            <a:effectLst>
              <a:outerShdw blurRad="50800" dist="38100" dir="5400000" algn="t" rotWithShape="0">
                <a:prstClr val="black">
                  <a:alpha val="40000"/>
                </a:prstClr>
              </a:outerShdw>
            </a:effectLst>
          </p:grpSpPr>
          <p:sp>
            <p:nvSpPr>
              <p:cNvPr id="16" name="圆角矩形 22">
                <a:extLst>
                  <a:ext uri="{FF2B5EF4-FFF2-40B4-BE49-F238E27FC236}">
                    <a16:creationId xmlns:a16="http://schemas.microsoft.com/office/drawing/2014/main" id="{EADC0020-C197-4A7D-8CF1-0D206F2947CB}"/>
                  </a:ext>
                </a:extLst>
              </p:cNvPr>
              <p:cNvSpPr/>
              <p:nvPr/>
            </p:nvSpPr>
            <p:spPr>
              <a:xfrm flipV="1">
                <a:off x="1828800" y="932842"/>
                <a:ext cx="8333732" cy="4246864"/>
              </a:xfrm>
              <a:prstGeom prst="roundRect">
                <a:avLst>
                  <a:gd name="adj" fmla="val 8395"/>
                </a:avLst>
              </a:prstGeom>
              <a:solidFill>
                <a:sysClr val="window" lastClr="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7" name="圆角矩形 39">
                <a:extLst>
                  <a:ext uri="{FF2B5EF4-FFF2-40B4-BE49-F238E27FC236}">
                    <a16:creationId xmlns:a16="http://schemas.microsoft.com/office/drawing/2014/main" id="{DFDCFE75-2A31-4646-B85C-625AB062B9A2}"/>
                  </a:ext>
                </a:extLst>
              </p:cNvPr>
              <p:cNvSpPr/>
              <p:nvPr/>
            </p:nvSpPr>
            <p:spPr>
              <a:xfrm flipV="1">
                <a:off x="1930550" y="1007532"/>
                <a:ext cx="8131406" cy="4119793"/>
              </a:xfrm>
              <a:prstGeom prst="roundRect">
                <a:avLst>
                  <a:gd name="adj" fmla="val 8395"/>
                </a:avLst>
              </a:prstGeom>
              <a:noFill/>
              <a:ln w="25400" cap="flat" cmpd="sng" algn="ctr">
                <a:solidFill>
                  <a:srgbClr val="F2DC8E"/>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pic>
          <p:nvPicPr>
            <p:cNvPr id="15" name="图片 20">
              <a:extLst>
                <a:ext uri="{FF2B5EF4-FFF2-40B4-BE49-F238E27FC236}">
                  <a16:creationId xmlns:a16="http://schemas.microsoft.com/office/drawing/2014/main" id="{BFE42199-EED9-438F-A4B0-3B33697313A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2575" y="1000462"/>
              <a:ext cx="1954430" cy="1646052"/>
            </a:xfrm>
            <a:prstGeom prst="rect">
              <a:avLst/>
            </a:prstGeom>
          </p:spPr>
        </p:pic>
      </p:grpSp>
      <p:pic>
        <p:nvPicPr>
          <p:cNvPr id="18" name="图片 42">
            <a:extLst>
              <a:ext uri="{FF2B5EF4-FFF2-40B4-BE49-F238E27FC236}">
                <a16:creationId xmlns:a16="http://schemas.microsoft.com/office/drawing/2014/main" id="{32C5983E-5EDA-4EFE-AA82-3C6FC3AA7B8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62410" y="2894233"/>
            <a:ext cx="5529590" cy="2946635"/>
          </a:xfrm>
          <a:prstGeom prst="rect">
            <a:avLst/>
          </a:prstGeom>
        </p:spPr>
      </p:pic>
      <p:pic>
        <p:nvPicPr>
          <p:cNvPr id="19" name="图片 1">
            <a:extLst>
              <a:ext uri="{FF2B5EF4-FFF2-40B4-BE49-F238E27FC236}">
                <a16:creationId xmlns:a16="http://schemas.microsoft.com/office/drawing/2014/main" id="{FB87C85B-3C08-46FB-ABB1-52696B4812C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62128" y="469498"/>
            <a:ext cx="4449978" cy="1137452"/>
          </a:xfrm>
          <a:prstGeom prst="rect">
            <a:avLst/>
          </a:prstGeom>
        </p:spPr>
      </p:pic>
      <p:sp>
        <p:nvSpPr>
          <p:cNvPr id="20" name="TextBox 19">
            <a:extLst>
              <a:ext uri="{FF2B5EF4-FFF2-40B4-BE49-F238E27FC236}">
                <a16:creationId xmlns:a16="http://schemas.microsoft.com/office/drawing/2014/main" id="{2309B9FA-85AA-4D0F-9F51-2C730A478D35}"/>
              </a:ext>
            </a:extLst>
          </p:cNvPr>
          <p:cNvSpPr txBox="1"/>
          <p:nvPr/>
        </p:nvSpPr>
        <p:spPr>
          <a:xfrm>
            <a:off x="4817042" y="770905"/>
            <a:ext cx="3722494" cy="584775"/>
          </a:xfrm>
          <a:prstGeom prst="rect">
            <a:avLst/>
          </a:prstGeom>
          <a:noFill/>
        </p:spPr>
        <p:txBody>
          <a:bodyPr wrap="none" rtlCol="0">
            <a:spAutoFit/>
          </a:bodyPr>
          <a:lstStyle/>
          <a:p>
            <a:pPr>
              <a:defRPr/>
            </a:pPr>
            <a:r>
              <a:rPr lang="en-US" sz="3200" dirty="0" err="1">
                <a:solidFill>
                  <a:srgbClr val="12735D"/>
                </a:solidFill>
                <a:effectLst>
                  <a:glow rad="63500">
                    <a:srgbClr val="F79646">
                      <a:satMod val="175000"/>
                      <a:alpha val="40000"/>
                    </a:srgbClr>
                  </a:glow>
                </a:effectLst>
                <a:latin typeface="Coiny" panose="02000903060500060000" pitchFamily="2" charset="0"/>
                <a:ea typeface="字魂59号-创粗黑"/>
              </a:rPr>
              <a:t>Tiêu</a:t>
            </a:r>
            <a:r>
              <a:rPr lang="en-US" sz="3200" dirty="0">
                <a:solidFill>
                  <a:srgbClr val="12735D"/>
                </a:solidFill>
                <a:effectLst>
                  <a:glow rad="63500">
                    <a:srgbClr val="F79646">
                      <a:satMod val="175000"/>
                      <a:alpha val="40000"/>
                    </a:srgbClr>
                  </a:glow>
                </a:effectLst>
                <a:latin typeface="Coiny" panose="02000903060500060000" pitchFamily="2" charset="0"/>
                <a:ea typeface="字魂59号-创粗黑"/>
              </a:rPr>
              <a:t> </a:t>
            </a:r>
            <a:r>
              <a:rPr lang="en-US" sz="3200" dirty="0" err="1">
                <a:solidFill>
                  <a:srgbClr val="12735D"/>
                </a:solidFill>
                <a:effectLst>
                  <a:glow rad="63500">
                    <a:srgbClr val="F79646">
                      <a:satMod val="175000"/>
                      <a:alpha val="40000"/>
                    </a:srgbClr>
                  </a:glow>
                </a:effectLst>
                <a:latin typeface="Coiny" panose="02000903060500060000" pitchFamily="2" charset="0"/>
                <a:ea typeface="字魂59号-创粗黑"/>
              </a:rPr>
              <a:t>chí</a:t>
            </a:r>
            <a:r>
              <a:rPr lang="en-US" sz="3200" dirty="0">
                <a:solidFill>
                  <a:srgbClr val="12735D"/>
                </a:solidFill>
                <a:effectLst>
                  <a:glow rad="63500">
                    <a:srgbClr val="F79646">
                      <a:satMod val="175000"/>
                      <a:alpha val="40000"/>
                    </a:srgbClr>
                  </a:glow>
                </a:effectLst>
                <a:latin typeface="Coiny" panose="02000903060500060000" pitchFamily="2" charset="0"/>
                <a:ea typeface="字魂59号-创粗黑"/>
              </a:rPr>
              <a:t> </a:t>
            </a:r>
            <a:r>
              <a:rPr lang="en-US" sz="3200" dirty="0" err="1">
                <a:solidFill>
                  <a:srgbClr val="12735D"/>
                </a:solidFill>
                <a:effectLst>
                  <a:glow rad="63500">
                    <a:srgbClr val="F79646">
                      <a:satMod val="175000"/>
                      <a:alpha val="40000"/>
                    </a:srgbClr>
                  </a:glow>
                </a:effectLst>
                <a:latin typeface="Coiny" panose="02000903060500060000" pitchFamily="2" charset="0"/>
                <a:ea typeface="字魂59号-创粗黑"/>
              </a:rPr>
              <a:t>đánh</a:t>
            </a:r>
            <a:r>
              <a:rPr lang="en-US" sz="3200" dirty="0">
                <a:solidFill>
                  <a:srgbClr val="12735D"/>
                </a:solidFill>
                <a:effectLst>
                  <a:glow rad="63500">
                    <a:srgbClr val="F79646">
                      <a:satMod val="175000"/>
                      <a:alpha val="40000"/>
                    </a:srgbClr>
                  </a:glow>
                </a:effectLst>
                <a:latin typeface="Coiny" panose="02000903060500060000" pitchFamily="2" charset="0"/>
                <a:ea typeface="字魂59号-创粗黑"/>
              </a:rPr>
              <a:t> </a:t>
            </a:r>
            <a:r>
              <a:rPr lang="en-US" sz="3200" dirty="0" err="1">
                <a:solidFill>
                  <a:srgbClr val="12735D"/>
                </a:solidFill>
                <a:effectLst>
                  <a:glow rad="63500">
                    <a:srgbClr val="F79646">
                      <a:satMod val="175000"/>
                      <a:alpha val="40000"/>
                    </a:srgbClr>
                  </a:glow>
                </a:effectLst>
                <a:latin typeface="Coiny" panose="02000903060500060000" pitchFamily="2" charset="0"/>
                <a:ea typeface="字魂59号-创粗黑"/>
              </a:rPr>
              <a:t>giá</a:t>
            </a:r>
            <a:endParaRPr lang="en-US" sz="3200" dirty="0">
              <a:solidFill>
                <a:srgbClr val="12735D"/>
              </a:solidFill>
              <a:effectLst>
                <a:glow rad="63500">
                  <a:srgbClr val="F79646">
                    <a:satMod val="175000"/>
                    <a:alpha val="40000"/>
                  </a:srgbClr>
                </a:glow>
              </a:effectLst>
              <a:latin typeface="Coiny" panose="02000903060500060000" pitchFamily="2" charset="0"/>
              <a:ea typeface="字魂59号-创粗黑"/>
            </a:endParaRPr>
          </a:p>
        </p:txBody>
      </p:sp>
      <p:sp>
        <p:nvSpPr>
          <p:cNvPr id="21" name="Rectangle 20">
            <a:extLst>
              <a:ext uri="{FF2B5EF4-FFF2-40B4-BE49-F238E27FC236}">
                <a16:creationId xmlns:a16="http://schemas.microsoft.com/office/drawing/2014/main" id="{70C586B3-2380-406E-BB37-CA3DF8FD6448}"/>
              </a:ext>
            </a:extLst>
          </p:cNvPr>
          <p:cNvSpPr/>
          <p:nvPr/>
        </p:nvSpPr>
        <p:spPr>
          <a:xfrm>
            <a:off x="1374036" y="3102654"/>
            <a:ext cx="3809056" cy="584775"/>
          </a:xfrm>
          <a:prstGeom prst="rect">
            <a:avLst/>
          </a:prstGeom>
        </p:spPr>
        <p:txBody>
          <a:bodyPr wrap="none">
            <a:spAutoFit/>
          </a:bodyPr>
          <a:lstStyle/>
          <a:p>
            <a:pPr>
              <a:defRPr/>
            </a:pPr>
            <a:r>
              <a:rPr lang="fi-FI" sz="3200" dirty="0">
                <a:solidFill>
                  <a:srgbClr val="E53238">
                    <a:lumMod val="75000"/>
                  </a:srgbClr>
                </a:solidFill>
                <a:ea typeface="微软雅黑"/>
                <a:cs typeface="Calibri" panose="020F0502020204030204" pitchFamily="34" charset="0"/>
              </a:rPr>
              <a:t>1. Sai không quá 5 lỗi </a:t>
            </a:r>
          </a:p>
        </p:txBody>
      </p:sp>
      <p:sp>
        <p:nvSpPr>
          <p:cNvPr id="22" name="Rectangle 21">
            <a:extLst>
              <a:ext uri="{FF2B5EF4-FFF2-40B4-BE49-F238E27FC236}">
                <a16:creationId xmlns:a16="http://schemas.microsoft.com/office/drawing/2014/main" id="{77B86663-B2A0-4F62-912E-C3508F74B3C7}"/>
              </a:ext>
            </a:extLst>
          </p:cNvPr>
          <p:cNvSpPr/>
          <p:nvPr/>
        </p:nvSpPr>
        <p:spPr>
          <a:xfrm>
            <a:off x="1325912" y="3936593"/>
            <a:ext cx="4952253" cy="584775"/>
          </a:xfrm>
          <a:prstGeom prst="rect">
            <a:avLst/>
          </a:prstGeom>
        </p:spPr>
        <p:txBody>
          <a:bodyPr wrap="none">
            <a:spAutoFit/>
          </a:bodyPr>
          <a:lstStyle/>
          <a:p>
            <a:pPr defTabSz="457200">
              <a:defRPr/>
            </a:pPr>
            <a:r>
              <a:rPr lang="en-US" sz="3200" dirty="0">
                <a:solidFill>
                  <a:srgbClr val="0064D2">
                    <a:lumMod val="75000"/>
                  </a:srgbClr>
                </a:solidFill>
                <a:ea typeface="微软雅黑"/>
                <a:cs typeface="Calibri" panose="020F0502020204030204" pitchFamily="34" charset="0"/>
              </a:rPr>
              <a:t>2. </a:t>
            </a:r>
            <a:r>
              <a:rPr lang="en-US" sz="3200" dirty="0" err="1">
                <a:solidFill>
                  <a:srgbClr val="0064D2">
                    <a:lumMod val="75000"/>
                  </a:srgbClr>
                </a:solidFill>
                <a:ea typeface="微软雅黑"/>
                <a:cs typeface="Calibri" panose="020F0502020204030204" pitchFamily="34" charset="0"/>
              </a:rPr>
              <a:t>Chữ</a:t>
            </a:r>
            <a:r>
              <a:rPr lang="en-US" sz="3200" dirty="0">
                <a:solidFill>
                  <a:srgbClr val="0064D2">
                    <a:lumMod val="75000"/>
                  </a:srgbClr>
                </a:solidFill>
                <a:ea typeface="微软雅黑"/>
                <a:cs typeface="Calibri" panose="020F0502020204030204" pitchFamily="34" charset="0"/>
              </a:rPr>
              <a:t> </a:t>
            </a:r>
            <a:r>
              <a:rPr lang="en-US" sz="3200" dirty="0" err="1">
                <a:solidFill>
                  <a:srgbClr val="0064D2">
                    <a:lumMod val="75000"/>
                  </a:srgbClr>
                </a:solidFill>
                <a:ea typeface="微软雅黑"/>
                <a:cs typeface="Calibri" panose="020F0502020204030204" pitchFamily="34" charset="0"/>
              </a:rPr>
              <a:t>viết</a:t>
            </a:r>
            <a:r>
              <a:rPr lang="en-US" sz="3200" dirty="0">
                <a:solidFill>
                  <a:srgbClr val="0064D2">
                    <a:lumMod val="75000"/>
                  </a:srgbClr>
                </a:solidFill>
                <a:ea typeface="微软雅黑"/>
                <a:cs typeface="Calibri" panose="020F0502020204030204" pitchFamily="34" charset="0"/>
              </a:rPr>
              <a:t> </a:t>
            </a:r>
            <a:r>
              <a:rPr lang="en-US" sz="3200" dirty="0" err="1">
                <a:solidFill>
                  <a:srgbClr val="0064D2">
                    <a:lumMod val="75000"/>
                  </a:srgbClr>
                </a:solidFill>
                <a:ea typeface="微软雅黑"/>
                <a:cs typeface="Calibri" panose="020F0502020204030204" pitchFamily="34" charset="0"/>
              </a:rPr>
              <a:t>rõ</a:t>
            </a:r>
            <a:r>
              <a:rPr lang="en-US" sz="3200" dirty="0">
                <a:solidFill>
                  <a:srgbClr val="0064D2">
                    <a:lumMod val="75000"/>
                  </a:srgbClr>
                </a:solidFill>
                <a:ea typeface="微软雅黑"/>
                <a:cs typeface="Calibri" panose="020F0502020204030204" pitchFamily="34" charset="0"/>
              </a:rPr>
              <a:t> </a:t>
            </a:r>
            <a:r>
              <a:rPr lang="en-US" sz="3200" dirty="0" err="1">
                <a:solidFill>
                  <a:srgbClr val="0064D2">
                    <a:lumMod val="75000"/>
                  </a:srgbClr>
                </a:solidFill>
                <a:ea typeface="微软雅黑"/>
                <a:cs typeface="Calibri" panose="020F0502020204030204" pitchFamily="34" charset="0"/>
              </a:rPr>
              <a:t>ràng</a:t>
            </a:r>
            <a:r>
              <a:rPr lang="en-US" sz="3200" dirty="0">
                <a:solidFill>
                  <a:srgbClr val="0064D2">
                    <a:lumMod val="75000"/>
                  </a:srgbClr>
                </a:solidFill>
                <a:ea typeface="微软雅黑"/>
                <a:cs typeface="Calibri" panose="020F0502020204030204" pitchFamily="34" charset="0"/>
              </a:rPr>
              <a:t>, </a:t>
            </a:r>
            <a:r>
              <a:rPr lang="en-US" sz="3200" dirty="0" err="1">
                <a:solidFill>
                  <a:srgbClr val="0064D2">
                    <a:lumMod val="75000"/>
                  </a:srgbClr>
                </a:solidFill>
                <a:ea typeface="微软雅黑"/>
                <a:cs typeface="Calibri" panose="020F0502020204030204" pitchFamily="34" charset="0"/>
              </a:rPr>
              <a:t>sạch</a:t>
            </a:r>
            <a:r>
              <a:rPr lang="en-US" sz="3200" dirty="0">
                <a:solidFill>
                  <a:srgbClr val="0064D2">
                    <a:lumMod val="75000"/>
                  </a:srgbClr>
                </a:solidFill>
                <a:ea typeface="微软雅黑"/>
                <a:cs typeface="Calibri" panose="020F0502020204030204" pitchFamily="34" charset="0"/>
              </a:rPr>
              <a:t> </a:t>
            </a:r>
            <a:r>
              <a:rPr lang="en-US" sz="3200" dirty="0" err="1">
                <a:solidFill>
                  <a:srgbClr val="0064D2">
                    <a:lumMod val="75000"/>
                  </a:srgbClr>
                </a:solidFill>
                <a:ea typeface="微软雅黑"/>
                <a:cs typeface="Calibri" panose="020F0502020204030204" pitchFamily="34" charset="0"/>
              </a:rPr>
              <a:t>đẹp</a:t>
            </a:r>
            <a:endParaRPr lang="en-US" sz="3200" dirty="0">
              <a:solidFill>
                <a:srgbClr val="0064D2">
                  <a:lumMod val="75000"/>
                </a:srgbClr>
              </a:solidFill>
              <a:ea typeface="微软雅黑"/>
              <a:cs typeface="Calibri" panose="020F0502020204030204" pitchFamily="34" charset="0"/>
            </a:endParaRPr>
          </a:p>
        </p:txBody>
      </p:sp>
      <p:sp>
        <p:nvSpPr>
          <p:cNvPr id="23" name="Rectangle 22">
            <a:extLst>
              <a:ext uri="{FF2B5EF4-FFF2-40B4-BE49-F238E27FC236}">
                <a16:creationId xmlns:a16="http://schemas.microsoft.com/office/drawing/2014/main" id="{E1DC447B-E158-4F39-BA9E-E7A089840777}"/>
              </a:ext>
            </a:extLst>
          </p:cNvPr>
          <p:cNvSpPr/>
          <p:nvPr/>
        </p:nvSpPr>
        <p:spPr>
          <a:xfrm>
            <a:off x="1331084" y="4829600"/>
            <a:ext cx="4769832" cy="584775"/>
          </a:xfrm>
          <a:prstGeom prst="rect">
            <a:avLst/>
          </a:prstGeom>
        </p:spPr>
        <p:txBody>
          <a:bodyPr wrap="none">
            <a:spAutoFit/>
          </a:bodyPr>
          <a:lstStyle/>
          <a:p>
            <a:pPr defTabSz="457200">
              <a:defRPr/>
            </a:pPr>
            <a:r>
              <a:rPr lang="en-US" sz="3200" dirty="0">
                <a:solidFill>
                  <a:srgbClr val="00B050"/>
                </a:solidFill>
                <a:ea typeface="微软雅黑"/>
                <a:cs typeface="Calibri" panose="020F0502020204030204" pitchFamily="34" charset="0"/>
              </a:rPr>
              <a:t>3. </a:t>
            </a:r>
            <a:r>
              <a:rPr lang="en-US" sz="3200" dirty="0" err="1">
                <a:solidFill>
                  <a:srgbClr val="00B050"/>
                </a:solidFill>
                <a:ea typeface="微软雅黑"/>
                <a:cs typeface="Calibri" panose="020F0502020204030204" pitchFamily="34" charset="0"/>
              </a:rPr>
              <a:t>Trình</a:t>
            </a:r>
            <a:r>
              <a:rPr lang="en-US" sz="3200" dirty="0">
                <a:solidFill>
                  <a:srgbClr val="00B050"/>
                </a:solidFill>
                <a:ea typeface="微软雅黑"/>
                <a:cs typeface="Calibri" panose="020F0502020204030204" pitchFamily="34" charset="0"/>
              </a:rPr>
              <a:t> </a:t>
            </a:r>
            <a:r>
              <a:rPr lang="en-US" sz="3200" dirty="0" err="1">
                <a:solidFill>
                  <a:srgbClr val="00B050"/>
                </a:solidFill>
                <a:ea typeface="微软雅黑"/>
                <a:cs typeface="Calibri" panose="020F0502020204030204" pitchFamily="34" charset="0"/>
              </a:rPr>
              <a:t>bày</a:t>
            </a:r>
            <a:r>
              <a:rPr lang="en-US" sz="3200" dirty="0">
                <a:solidFill>
                  <a:srgbClr val="00B050"/>
                </a:solidFill>
                <a:ea typeface="微软雅黑"/>
                <a:cs typeface="Calibri" panose="020F0502020204030204" pitchFamily="34" charset="0"/>
              </a:rPr>
              <a:t> </a:t>
            </a:r>
            <a:r>
              <a:rPr lang="en-US" sz="3200" dirty="0" err="1">
                <a:solidFill>
                  <a:srgbClr val="00B050"/>
                </a:solidFill>
                <a:ea typeface="微软雅黑"/>
                <a:cs typeface="Calibri" panose="020F0502020204030204" pitchFamily="34" charset="0"/>
              </a:rPr>
              <a:t>đúng</a:t>
            </a:r>
            <a:r>
              <a:rPr lang="en-US" sz="3200" dirty="0">
                <a:solidFill>
                  <a:srgbClr val="00B050"/>
                </a:solidFill>
                <a:ea typeface="微软雅黑"/>
                <a:cs typeface="Calibri" panose="020F0502020204030204" pitchFamily="34" charset="0"/>
              </a:rPr>
              <a:t> </a:t>
            </a:r>
            <a:r>
              <a:rPr lang="en-US" sz="3200" dirty="0" err="1">
                <a:solidFill>
                  <a:srgbClr val="00B050"/>
                </a:solidFill>
                <a:ea typeface="微软雅黑"/>
                <a:cs typeface="Calibri" panose="020F0502020204030204" pitchFamily="34" charset="0"/>
              </a:rPr>
              <a:t>hình</a:t>
            </a:r>
            <a:r>
              <a:rPr lang="en-US" sz="3200" dirty="0">
                <a:solidFill>
                  <a:srgbClr val="00B050"/>
                </a:solidFill>
                <a:ea typeface="微软雅黑"/>
                <a:cs typeface="Calibri" panose="020F0502020204030204" pitchFamily="34" charset="0"/>
              </a:rPr>
              <a:t> </a:t>
            </a:r>
            <a:r>
              <a:rPr lang="en-US" sz="3200" dirty="0" err="1">
                <a:solidFill>
                  <a:srgbClr val="00B050"/>
                </a:solidFill>
                <a:ea typeface="微软雅黑"/>
                <a:cs typeface="Calibri" panose="020F0502020204030204" pitchFamily="34" charset="0"/>
              </a:rPr>
              <a:t>thức</a:t>
            </a:r>
            <a:endParaRPr lang="en-US" sz="3200" dirty="0">
              <a:solidFill>
                <a:srgbClr val="00B050"/>
              </a:solidFill>
              <a:ea typeface="微软雅黑"/>
              <a:cs typeface="Calibri" panose="020F0502020204030204" pitchFamily="34" charset="0"/>
            </a:endParaRPr>
          </a:p>
        </p:txBody>
      </p:sp>
      <p:pic>
        <p:nvPicPr>
          <p:cNvPr id="24" name="Picture 12">
            <a:extLst>
              <a:ext uri="{FF2B5EF4-FFF2-40B4-BE49-F238E27FC236}">
                <a16:creationId xmlns:a16="http://schemas.microsoft.com/office/drawing/2014/main" id="{DB76D5B8-1BEF-4759-B872-541175AD2314}"/>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5183474" y="3049184"/>
            <a:ext cx="548603" cy="565041"/>
          </a:xfrm>
          <a:prstGeom prst="rect">
            <a:avLst/>
          </a:prstGeom>
        </p:spPr>
      </p:pic>
      <p:pic>
        <p:nvPicPr>
          <p:cNvPr id="25" name="Picture 12">
            <a:extLst>
              <a:ext uri="{FF2B5EF4-FFF2-40B4-BE49-F238E27FC236}">
                <a16:creationId xmlns:a16="http://schemas.microsoft.com/office/drawing/2014/main" id="{26A6A777-EA1D-4B6E-855C-AB2D570F06BD}"/>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6176435" y="3936593"/>
            <a:ext cx="548603" cy="565041"/>
          </a:xfrm>
          <a:prstGeom prst="rect">
            <a:avLst/>
          </a:prstGeom>
        </p:spPr>
      </p:pic>
      <p:pic>
        <p:nvPicPr>
          <p:cNvPr id="26" name="Picture 12">
            <a:extLst>
              <a:ext uri="{FF2B5EF4-FFF2-40B4-BE49-F238E27FC236}">
                <a16:creationId xmlns:a16="http://schemas.microsoft.com/office/drawing/2014/main" id="{B3AE2C01-97E0-4C58-BA50-2384914304DD}"/>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6113807" y="4839466"/>
            <a:ext cx="548603" cy="565041"/>
          </a:xfrm>
          <a:prstGeom prst="rect">
            <a:avLst/>
          </a:prstGeom>
        </p:spPr>
      </p:pic>
    </p:spTree>
    <p:extLst>
      <p:ext uri="{BB962C8B-B14F-4D97-AF65-F5344CB8AC3E}">
        <p14:creationId xmlns:p14="http://schemas.microsoft.com/office/powerpoint/2010/main" val="14736003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p:cTn id="12" dur="500" fill="hold"/>
                                        <p:tgtEl>
                                          <p:spTgt spid="20"/>
                                        </p:tgtEl>
                                        <p:attrNameLst>
                                          <p:attrName>ppt_w</p:attrName>
                                        </p:attrNameLst>
                                      </p:cBhvr>
                                      <p:tavLst>
                                        <p:tav tm="0">
                                          <p:val>
                                            <p:fltVal val="0"/>
                                          </p:val>
                                        </p:tav>
                                        <p:tav tm="100000">
                                          <p:val>
                                            <p:strVal val="#ppt_w"/>
                                          </p:val>
                                        </p:tav>
                                      </p:tavLst>
                                    </p:anim>
                                    <p:anim calcmode="lin" valueType="num">
                                      <p:cBhvr>
                                        <p:cTn id="13" dur="500" fill="hold"/>
                                        <p:tgtEl>
                                          <p:spTgt spid="20"/>
                                        </p:tgtEl>
                                        <p:attrNameLst>
                                          <p:attrName>ppt_h</p:attrName>
                                        </p:attrNameLst>
                                      </p:cBhvr>
                                      <p:tavLst>
                                        <p:tav tm="0">
                                          <p:val>
                                            <p:fltVal val="0"/>
                                          </p:val>
                                        </p:tav>
                                        <p:tav tm="100000">
                                          <p:val>
                                            <p:strVal val="#ppt_h"/>
                                          </p:val>
                                        </p:tav>
                                      </p:tavLst>
                                    </p:anim>
                                    <p:animEffect transition="in" filter="fade">
                                      <p:cBhvr>
                                        <p:cTn id="14" dur="500"/>
                                        <p:tgtEl>
                                          <p:spTgt spid="20"/>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500" fill="hold"/>
                                        <p:tgtEl>
                                          <p:spTgt spid="18"/>
                                        </p:tgtEl>
                                        <p:attrNameLst>
                                          <p:attrName>ppt_x</p:attrName>
                                        </p:attrNameLst>
                                      </p:cBhvr>
                                      <p:tavLst>
                                        <p:tav tm="0">
                                          <p:val>
                                            <p:strVal val="#ppt_x"/>
                                          </p:val>
                                        </p:tav>
                                        <p:tav tm="100000">
                                          <p:val>
                                            <p:strVal val="#ppt_x"/>
                                          </p:val>
                                        </p:tav>
                                      </p:tavLst>
                                    </p:anim>
                                    <p:anim calcmode="lin" valueType="num">
                                      <p:cBhvr additive="base">
                                        <p:cTn id="20" dur="500" fill="hold"/>
                                        <p:tgtEl>
                                          <p:spTgt spid="18"/>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ppt_x"/>
                                          </p:val>
                                        </p:tav>
                                        <p:tav tm="100000">
                                          <p:val>
                                            <p:strVal val="#ppt_x"/>
                                          </p:val>
                                        </p:tav>
                                      </p:tavLst>
                                    </p:anim>
                                    <p:anim calcmode="lin" valueType="num">
                                      <p:cBhvr additive="base">
                                        <p:cTn id="2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barn(inVertical)">
                                      <p:cBhvr>
                                        <p:cTn id="29" dur="500"/>
                                        <p:tgtEl>
                                          <p:spTgt spid="21"/>
                                        </p:tgtEl>
                                      </p:cBhvr>
                                    </p:animEffect>
                                  </p:childTnLst>
                                </p:cTn>
                              </p:par>
                              <p:par>
                                <p:cTn id="30" presetID="16" presetClass="entr" presetSubtype="21" fill="hold" nodeType="with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barn(inVertical)">
                                      <p:cBhvr>
                                        <p:cTn id="32" dur="500"/>
                                        <p:tgtEl>
                                          <p:spTgt spid="24"/>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barn(inVertical)">
                                      <p:cBhvr>
                                        <p:cTn id="37" dur="500"/>
                                        <p:tgtEl>
                                          <p:spTgt spid="22"/>
                                        </p:tgtEl>
                                      </p:cBhvr>
                                    </p:animEffect>
                                  </p:childTnLst>
                                </p:cTn>
                              </p:par>
                              <p:par>
                                <p:cTn id="38" presetID="16" presetClass="entr" presetSubtype="21" fill="hold" nodeType="with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barn(inVertical)">
                                      <p:cBhvr>
                                        <p:cTn id="40" dur="500"/>
                                        <p:tgtEl>
                                          <p:spTgt spid="25"/>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23"/>
                                        </p:tgtEl>
                                        <p:attrNameLst>
                                          <p:attrName>style.visibility</p:attrName>
                                        </p:attrNameLst>
                                      </p:cBhvr>
                                      <p:to>
                                        <p:strVal val="visible"/>
                                      </p:to>
                                    </p:set>
                                    <p:animEffect transition="in" filter="barn(inVertical)">
                                      <p:cBhvr>
                                        <p:cTn id="45" dur="500"/>
                                        <p:tgtEl>
                                          <p:spTgt spid="23"/>
                                        </p:tgtEl>
                                      </p:cBhvr>
                                    </p:animEffect>
                                  </p:childTnLst>
                                </p:cTn>
                              </p:par>
                              <p:par>
                                <p:cTn id="46" presetID="16" presetClass="entr" presetSubtype="21" fill="hold" nodeType="withEffect">
                                  <p:stCondLst>
                                    <p:cond delay="0"/>
                                  </p:stCondLst>
                                  <p:childTnLst>
                                    <p:set>
                                      <p:cBhvr>
                                        <p:cTn id="47" dur="1" fill="hold">
                                          <p:stCondLst>
                                            <p:cond delay="0"/>
                                          </p:stCondLst>
                                        </p:cTn>
                                        <p:tgtEl>
                                          <p:spTgt spid="26"/>
                                        </p:tgtEl>
                                        <p:attrNameLst>
                                          <p:attrName>style.visibility</p:attrName>
                                        </p:attrNameLst>
                                      </p:cBhvr>
                                      <p:to>
                                        <p:strVal val="visible"/>
                                      </p:to>
                                    </p:set>
                                    <p:animEffect transition="in" filter="barn(inVertical)">
                                      <p:cBhvr>
                                        <p:cTn id="48"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p:bldP spid="2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60A4A5BE-5F84-41B7-B285-9912020AC94C}"/>
              </a:ext>
            </a:extLst>
          </p:cNvPr>
          <p:cNvGrpSpPr/>
          <p:nvPr/>
        </p:nvGrpSpPr>
        <p:grpSpPr>
          <a:xfrm>
            <a:off x="1509007" y="440588"/>
            <a:ext cx="9173985" cy="1151724"/>
            <a:chOff x="76504" y="514663"/>
            <a:chExt cx="7485060" cy="5687287"/>
          </a:xfrm>
          <a:solidFill>
            <a:sysClr val="window" lastClr="FFFFFF"/>
          </a:solidFill>
        </p:grpSpPr>
        <p:sp>
          <p:nvSpPr>
            <p:cNvPr id="14" name="Rectangle: Rounded Corners 13">
              <a:extLst>
                <a:ext uri="{FF2B5EF4-FFF2-40B4-BE49-F238E27FC236}">
                  <a16:creationId xmlns:a16="http://schemas.microsoft.com/office/drawing/2014/main" id="{7A45C0FB-14EF-4D88-B842-4DDA3951680A}"/>
                </a:ext>
              </a:extLst>
            </p:cNvPr>
            <p:cNvSpPr/>
            <p:nvPr/>
          </p:nvSpPr>
          <p:spPr>
            <a:xfrm>
              <a:off x="139597" y="564703"/>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28575" cap="flat" cmpd="sng" algn="ctr">
              <a:solidFill>
                <a:srgbClr val="F79646"/>
              </a:solidFill>
              <a:prstDash val="solid"/>
              <a:extLst>
                <a:ext uri="{C807C97D-BFC1-408E-A445-0C87EB9F89A2}">
                  <ask:lineSketchStyleProps xmlns:ask="http://schemas.microsoft.com/office/drawing/2018/sketchyshapes" sd="3439500498">
                    <a:prstGeom prst="roundRect">
                      <a:avLst>
                        <a:gd name="adj" fmla="val 13003"/>
                      </a:avLst>
                    </a:prstGeom>
                    <ask:type>
                      <ask:lineSketchScribbl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a typeface="字魂59号-创粗黑"/>
                <a:cs typeface="+mn-cs"/>
              </a:endParaRPr>
            </a:p>
          </p:txBody>
        </p:sp>
        <p:sp>
          <p:nvSpPr>
            <p:cNvPr id="15" name="Rectangle: Rounded Corners 14">
              <a:extLst>
                <a:ext uri="{FF2B5EF4-FFF2-40B4-BE49-F238E27FC236}">
                  <a16:creationId xmlns:a16="http://schemas.microsoft.com/office/drawing/2014/main" id="{DE7E121D-7542-48FC-9897-D3A45EDE25D5}"/>
                </a:ext>
              </a:extLst>
            </p:cNvPr>
            <p:cNvSpPr/>
            <p:nvPr/>
          </p:nvSpPr>
          <p:spPr>
            <a:xfrm>
              <a:off x="112903" y="514663"/>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28575" cap="flat" cmpd="sng" algn="ctr">
              <a:solidFill>
                <a:srgbClr val="F79646"/>
              </a:solidFill>
              <a:prstDash val="solid"/>
              <a:extLst>
                <a:ext uri="{C807C97D-BFC1-408E-A445-0C87EB9F89A2}">
                  <ask:lineSketchStyleProps xmlns:ask="http://schemas.microsoft.com/office/drawing/2018/sketchyshapes" sd="3439500498">
                    <a:prstGeom prst="roundRect">
                      <a:avLst>
                        <a:gd name="adj" fmla="val 13003"/>
                      </a:avLst>
                    </a:prstGeom>
                    <ask:type>
                      <ask:lineSketchScribbl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a typeface="字魂59号-创粗黑"/>
                <a:cs typeface="+mn-cs"/>
              </a:endParaRPr>
            </a:p>
          </p:txBody>
        </p:sp>
        <p:sp>
          <p:nvSpPr>
            <p:cNvPr id="16" name="Rectangle: Rounded Corners 15">
              <a:extLst>
                <a:ext uri="{FF2B5EF4-FFF2-40B4-BE49-F238E27FC236}">
                  <a16:creationId xmlns:a16="http://schemas.microsoft.com/office/drawing/2014/main" id="{1E3613B7-E938-423D-8EDB-D5C7AF59722B}"/>
                </a:ext>
              </a:extLst>
            </p:cNvPr>
            <p:cNvSpPr/>
            <p:nvPr/>
          </p:nvSpPr>
          <p:spPr>
            <a:xfrm>
              <a:off x="197063" y="557879"/>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28575" cap="flat" cmpd="sng" algn="ctr">
              <a:solidFill>
                <a:srgbClr val="F79646"/>
              </a:solidFill>
              <a:prstDash val="solid"/>
              <a:extLst>
                <a:ext uri="{C807C97D-BFC1-408E-A445-0C87EB9F89A2}">
                  <ask:lineSketchStyleProps xmlns:ask="http://schemas.microsoft.com/office/drawing/2018/sketchyshapes" sd="3439500498">
                    <a:prstGeom prst="roundRect">
                      <a:avLst>
                        <a:gd name="adj" fmla="val 13003"/>
                      </a:avLst>
                    </a:prstGeom>
                    <ask:type>
                      <ask:lineSketchScribbl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a typeface="字魂59号-创粗黑"/>
                <a:cs typeface="+mn-cs"/>
              </a:endParaRPr>
            </a:p>
          </p:txBody>
        </p:sp>
        <p:sp>
          <p:nvSpPr>
            <p:cNvPr id="17" name="Rectangle: Rounded Corners 16">
              <a:extLst>
                <a:ext uri="{FF2B5EF4-FFF2-40B4-BE49-F238E27FC236}">
                  <a16:creationId xmlns:a16="http://schemas.microsoft.com/office/drawing/2014/main" id="{E5DA9ED6-A769-4BCD-90C5-2348A0C7051A}"/>
                </a:ext>
              </a:extLst>
            </p:cNvPr>
            <p:cNvSpPr/>
            <p:nvPr/>
          </p:nvSpPr>
          <p:spPr>
            <a:xfrm>
              <a:off x="76504" y="614743"/>
              <a:ext cx="7364501" cy="5587207"/>
            </a:xfrm>
            <a:custGeom>
              <a:avLst/>
              <a:gdLst>
                <a:gd name="connsiteX0" fmla="*/ 0 w 7364501"/>
                <a:gd name="connsiteY0" fmla="*/ 726505 h 5587207"/>
                <a:gd name="connsiteX1" fmla="*/ 726505 w 7364501"/>
                <a:gd name="connsiteY1" fmla="*/ 0 h 5587207"/>
                <a:gd name="connsiteX2" fmla="*/ 1435884 w 7364501"/>
                <a:gd name="connsiteY2" fmla="*/ 0 h 5587207"/>
                <a:gd name="connsiteX3" fmla="*/ 2027033 w 7364501"/>
                <a:gd name="connsiteY3" fmla="*/ 0 h 5587207"/>
                <a:gd name="connsiteX4" fmla="*/ 2499952 w 7364501"/>
                <a:gd name="connsiteY4" fmla="*/ 0 h 5587207"/>
                <a:gd name="connsiteX5" fmla="*/ 3091101 w 7364501"/>
                <a:gd name="connsiteY5" fmla="*/ 0 h 5587207"/>
                <a:gd name="connsiteX6" fmla="*/ 3504906 w 7364501"/>
                <a:gd name="connsiteY6" fmla="*/ 0 h 5587207"/>
                <a:gd name="connsiteX7" fmla="*/ 4036940 w 7364501"/>
                <a:gd name="connsiteY7" fmla="*/ 0 h 5587207"/>
                <a:gd name="connsiteX8" fmla="*/ 4628089 w 7364501"/>
                <a:gd name="connsiteY8" fmla="*/ 0 h 5587207"/>
                <a:gd name="connsiteX9" fmla="*/ 5219238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58447 h 5587207"/>
                <a:gd name="connsiteX14" fmla="*/ 7364501 w 7364501"/>
                <a:gd name="connsiteY14" fmla="*/ 1907704 h 5587207"/>
                <a:gd name="connsiteX15" fmla="*/ 7364501 w 7364501"/>
                <a:gd name="connsiteY15" fmla="*/ 2580988 h 5587207"/>
                <a:gd name="connsiteX16" fmla="*/ 7364501 w 7364501"/>
                <a:gd name="connsiteY16" fmla="*/ 3254271 h 5587207"/>
                <a:gd name="connsiteX17" fmla="*/ 7364501 w 7364501"/>
                <a:gd name="connsiteY17" fmla="*/ 3927555 h 5587207"/>
                <a:gd name="connsiteX18" fmla="*/ 7364501 w 7364501"/>
                <a:gd name="connsiteY18" fmla="*/ 4860702 h 5587207"/>
                <a:gd name="connsiteX19" fmla="*/ 6637996 w 7364501"/>
                <a:gd name="connsiteY19" fmla="*/ 5587207 h 5587207"/>
                <a:gd name="connsiteX20" fmla="*/ 6046847 w 7364501"/>
                <a:gd name="connsiteY20" fmla="*/ 5587207 h 5587207"/>
                <a:gd name="connsiteX21" fmla="*/ 5455698 w 7364501"/>
                <a:gd name="connsiteY21" fmla="*/ 5587207 h 5587207"/>
                <a:gd name="connsiteX22" fmla="*/ 4805434 w 7364501"/>
                <a:gd name="connsiteY22" fmla="*/ 5587207 h 5587207"/>
                <a:gd name="connsiteX23" fmla="*/ 4155170 w 7364501"/>
                <a:gd name="connsiteY23" fmla="*/ 5587207 h 5587207"/>
                <a:gd name="connsiteX24" fmla="*/ 3623136 w 7364501"/>
                <a:gd name="connsiteY24" fmla="*/ 5587207 h 5587207"/>
                <a:gd name="connsiteX25" fmla="*/ 3209331 w 7364501"/>
                <a:gd name="connsiteY25" fmla="*/ 5587207 h 5587207"/>
                <a:gd name="connsiteX26" fmla="*/ 2795527 w 7364501"/>
                <a:gd name="connsiteY26" fmla="*/ 5587207 h 5587207"/>
                <a:gd name="connsiteX27" fmla="*/ 2322608 w 7364501"/>
                <a:gd name="connsiteY27" fmla="*/ 5587207 h 5587207"/>
                <a:gd name="connsiteX28" fmla="*/ 1908803 w 7364501"/>
                <a:gd name="connsiteY28" fmla="*/ 5587207 h 5587207"/>
                <a:gd name="connsiteX29" fmla="*/ 726505 w 7364501"/>
                <a:gd name="connsiteY29" fmla="*/ 5587207 h 5587207"/>
                <a:gd name="connsiteX30" fmla="*/ 0 w 7364501"/>
                <a:gd name="connsiteY30" fmla="*/ 4860702 h 5587207"/>
                <a:gd name="connsiteX31" fmla="*/ 0 w 7364501"/>
                <a:gd name="connsiteY31" fmla="*/ 4228760 h 5587207"/>
                <a:gd name="connsiteX32" fmla="*/ 0 w 7364501"/>
                <a:gd name="connsiteY32" fmla="*/ 3638161 h 5587207"/>
                <a:gd name="connsiteX33" fmla="*/ 0 w 7364501"/>
                <a:gd name="connsiteY33" fmla="*/ 3006219 h 5587207"/>
                <a:gd name="connsiteX34" fmla="*/ 0 w 7364501"/>
                <a:gd name="connsiteY34" fmla="*/ 2415620 h 5587207"/>
                <a:gd name="connsiteX35" fmla="*/ 0 w 7364501"/>
                <a:gd name="connsiteY35" fmla="*/ 1825020 h 5587207"/>
                <a:gd name="connsiteX36" fmla="*/ 0 w 7364501"/>
                <a:gd name="connsiteY36"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7364501" h="5587207"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noFill/>
            <a:ln w="28575" cap="flat" cmpd="sng" algn="ctr">
              <a:solidFill>
                <a:srgbClr val="F79646"/>
              </a:solidFill>
              <a:prstDash val="solid"/>
              <a:extLst>
                <a:ext uri="{C807C97D-BFC1-408E-A445-0C87EB9F89A2}">
                  <ask:lineSketchStyleProps xmlns:ask="http://schemas.microsoft.com/office/drawing/2018/sketchyshapes" sd="3439500498">
                    <a:prstGeom prst="roundRect">
                      <a:avLst>
                        <a:gd name="adj" fmla="val 13003"/>
                      </a:avLst>
                    </a:prstGeom>
                    <ask:type>
                      <ask:lineSketchScribbl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a typeface="字魂59号-创粗黑"/>
                <a:cs typeface="+mn-cs"/>
              </a:endParaRPr>
            </a:p>
          </p:txBody>
        </p:sp>
      </p:grpSp>
      <p:pic>
        <p:nvPicPr>
          <p:cNvPr id="18" name="图片 8">
            <a:extLst>
              <a:ext uri="{FF2B5EF4-FFF2-40B4-BE49-F238E27FC236}">
                <a16:creationId xmlns:a16="http://schemas.microsoft.com/office/drawing/2014/main" id="{F083CA24-275C-4BEF-A8D5-88ADE7F5900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1495" y="0"/>
            <a:ext cx="1548108" cy="1658198"/>
          </a:xfrm>
          <a:prstGeom prst="rect">
            <a:avLst/>
          </a:prstGeom>
        </p:spPr>
      </p:pic>
      <p:sp>
        <p:nvSpPr>
          <p:cNvPr id="19" name="TextBox 18">
            <a:extLst>
              <a:ext uri="{FF2B5EF4-FFF2-40B4-BE49-F238E27FC236}">
                <a16:creationId xmlns:a16="http://schemas.microsoft.com/office/drawing/2014/main" id="{9E36CF59-26E8-48AD-9BEA-E9073F53C20A}"/>
              </a:ext>
            </a:extLst>
          </p:cNvPr>
          <p:cNvSpPr txBox="1"/>
          <p:nvPr/>
        </p:nvSpPr>
        <p:spPr>
          <a:xfrm>
            <a:off x="1802753" y="527770"/>
            <a:ext cx="8245497" cy="1077218"/>
          </a:xfrm>
          <a:prstGeom prst="rect">
            <a:avLst/>
          </a:prstGeom>
          <a:noFill/>
        </p:spPr>
        <p:txBody>
          <a:bodyPr wrap="square">
            <a:spAutoFit/>
          </a:bodyPr>
          <a:lstStyle/>
          <a:p>
            <a:pPr algn="ctr"/>
            <a:r>
              <a:rPr lang="en-US" sz="3200" b="1" dirty="0">
                <a:solidFill>
                  <a:srgbClr val="F79646">
                    <a:lumMod val="50000"/>
                  </a:srgbClr>
                </a:solidFill>
                <a:ea typeface="字魂59号-创粗黑"/>
                <a:cs typeface="Calibri" panose="020F0502020204030204" pitchFamily="34" charset="0"/>
              </a:rPr>
              <a:t>2. </a:t>
            </a:r>
            <a:r>
              <a:rPr lang="vi-VN" sz="3200" b="1" dirty="0">
                <a:solidFill>
                  <a:srgbClr val="F79646">
                    <a:lumMod val="50000"/>
                  </a:srgbClr>
                </a:solidFill>
                <a:ea typeface="字魂59号-创粗黑"/>
                <a:cs typeface="Calibri" panose="020F0502020204030204" pitchFamily="34" charset="0"/>
              </a:rPr>
              <a:t>Lựa chọn một trong hai đề dưới đây, viết đoạn văn (4 – 5 câu) theo yêu cầu.</a:t>
            </a:r>
          </a:p>
        </p:txBody>
      </p:sp>
      <p:pic>
        <p:nvPicPr>
          <p:cNvPr id="3" name="Picture 2">
            <a:extLst>
              <a:ext uri="{FF2B5EF4-FFF2-40B4-BE49-F238E27FC236}">
                <a16:creationId xmlns:a16="http://schemas.microsoft.com/office/drawing/2014/main" id="{2CF248E6-B00F-44CD-81BE-A4405CCC58A1}"/>
              </a:ext>
            </a:extLst>
          </p:cNvPr>
          <p:cNvPicPr>
            <a:picLocks noChangeAspect="1"/>
          </p:cNvPicPr>
          <p:nvPr/>
        </p:nvPicPr>
        <p:blipFill>
          <a:blip r:embed="rId4"/>
          <a:stretch>
            <a:fillRect/>
          </a:stretch>
        </p:blipFill>
        <p:spPr>
          <a:xfrm>
            <a:off x="1390774" y="1989606"/>
            <a:ext cx="9292218" cy="4340624"/>
          </a:xfrm>
          <a:prstGeom prst="rect">
            <a:avLst/>
          </a:prstGeom>
        </p:spPr>
      </p:pic>
    </p:spTree>
    <p:extLst>
      <p:ext uri="{BB962C8B-B14F-4D97-AF65-F5344CB8AC3E}">
        <p14:creationId xmlns:p14="http://schemas.microsoft.com/office/powerpoint/2010/main" val="18917997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barn(inVertical)">
                                      <p:cBhvr>
                                        <p:cTn id="10" dur="500"/>
                                        <p:tgtEl>
                                          <p:spTgt spid="19"/>
                                        </p:tgtEl>
                                      </p:cBhvr>
                                    </p:animEffect>
                                  </p:childTnLst>
                                </p:cTn>
                              </p:par>
                              <p:par>
                                <p:cTn id="11" presetID="10"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5" y="1240"/>
            <a:ext cx="12187592" cy="6855520"/>
          </a:xfrm>
          <a:prstGeom prst="rect">
            <a:avLst/>
          </a:prstGeom>
        </p:spPr>
      </p:pic>
      <p:sp>
        <p:nvSpPr>
          <p:cNvPr id="15" name="TextBox 4"/>
          <p:cNvSpPr txBox="1"/>
          <p:nvPr/>
        </p:nvSpPr>
        <p:spPr>
          <a:xfrm>
            <a:off x="2470648" y="2067426"/>
            <a:ext cx="7250703" cy="1938992"/>
          </a:xfrm>
          <a:prstGeom prst="rect">
            <a:avLst/>
          </a:prstGeom>
          <a:noFill/>
        </p:spPr>
        <p:txBody>
          <a:bodyPr wrap="none" rtlCol="0">
            <a:spAutoFit/>
          </a:bodyPr>
          <a:lstStyle/>
          <a:p>
            <a:pPr lvl="0" algn="ctr" defTabSz="914217">
              <a:defRPr/>
            </a:pPr>
            <a:r>
              <a:rPr lang="en-US" altLang="zh-CN" sz="6000" b="1" dirty="0">
                <a:solidFill>
                  <a:srgbClr val="FFFFFF"/>
                </a:solidFill>
                <a:latin typeface="Arial-Rounded" panose="020B0500000000000000" pitchFamily="34" charset="0"/>
                <a:ea typeface="Arial-Rounded" panose="020B0500000000000000" pitchFamily="34" charset="0"/>
                <a:cs typeface="Arial-Rounded" panose="020B0500000000000000" pitchFamily="34" charset="0"/>
                <a:sym typeface="Arial"/>
              </a:rPr>
              <a:t>ÔN TẬP GIỮA HỌC KÌ I</a:t>
            </a:r>
          </a:p>
          <a:p>
            <a:pPr lvl="0" algn="ctr" defTabSz="914217">
              <a:defRPr/>
            </a:pPr>
            <a:r>
              <a:rPr lang="en-US" altLang="zh-CN" sz="6000" b="1" dirty="0">
                <a:solidFill>
                  <a:srgbClr val="FFFFFF"/>
                </a:solidFill>
                <a:latin typeface="Arial-Rounded" panose="020B0500000000000000" pitchFamily="34" charset="0"/>
                <a:ea typeface="Arial-Rounded" panose="020B0500000000000000" pitchFamily="34" charset="0"/>
                <a:cs typeface="Arial-Rounded" panose="020B0500000000000000" pitchFamily="34" charset="0"/>
                <a:sym typeface="Arial"/>
              </a:rPr>
              <a:t>( TIẾT 6 – 7 )</a:t>
            </a:r>
            <a:endParaRPr kumimoji="0" lang="en-US" altLang="zh-CN" sz="60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nvGrpSpPr>
          <p:cNvPr id="4" name="Group 3">
            <a:extLst>
              <a:ext uri="{FF2B5EF4-FFF2-40B4-BE49-F238E27FC236}">
                <a16:creationId xmlns:a16="http://schemas.microsoft.com/office/drawing/2014/main" id="{CDADE97B-28E6-4468-9200-4A0C2CD8684B}"/>
              </a:ext>
            </a:extLst>
          </p:cNvPr>
          <p:cNvGrpSpPr/>
          <p:nvPr/>
        </p:nvGrpSpPr>
        <p:grpSpPr>
          <a:xfrm>
            <a:off x="4296291" y="214409"/>
            <a:ext cx="3651572" cy="1935134"/>
            <a:chOff x="4244100" y="605635"/>
            <a:chExt cx="3651572" cy="1935134"/>
          </a:xfrm>
        </p:grpSpPr>
        <p:grpSp>
          <p:nvGrpSpPr>
            <p:cNvPr id="5" name="组合 53">
              <a:extLst>
                <a:ext uri="{FF2B5EF4-FFF2-40B4-BE49-F238E27FC236}">
                  <a16:creationId xmlns:a16="http://schemas.microsoft.com/office/drawing/2014/main" id="{C382F35E-4F78-469C-9A61-E9609CB561C3}"/>
                </a:ext>
              </a:extLst>
            </p:cNvPr>
            <p:cNvGrpSpPr/>
            <p:nvPr/>
          </p:nvGrpSpPr>
          <p:grpSpPr>
            <a:xfrm>
              <a:off x="4244100" y="605635"/>
              <a:ext cx="3529523" cy="1739137"/>
              <a:chOff x="9564105" y="-41534"/>
              <a:chExt cx="1942865" cy="1411513"/>
            </a:xfrm>
          </p:grpSpPr>
          <p:sp>
            <p:nvSpPr>
              <p:cNvPr id="7" name="圆角矩形 46">
                <a:extLst>
                  <a:ext uri="{FF2B5EF4-FFF2-40B4-BE49-F238E27FC236}">
                    <a16:creationId xmlns:a16="http://schemas.microsoft.com/office/drawing/2014/main" id="{58C3A2DA-4BBF-4FA0-9AB1-5CBE65897095}"/>
                  </a:ext>
                </a:extLst>
              </p:cNvPr>
              <p:cNvSpPr/>
              <p:nvPr/>
            </p:nvSpPr>
            <p:spPr>
              <a:xfrm>
                <a:off x="9564105" y="608375"/>
                <a:ext cx="1942865" cy="761604"/>
              </a:xfrm>
              <a:prstGeom prst="roundRect">
                <a:avLst>
                  <a:gd name="adj" fmla="val 9069"/>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8" name="组合 47">
                <a:extLst>
                  <a:ext uri="{FF2B5EF4-FFF2-40B4-BE49-F238E27FC236}">
                    <a16:creationId xmlns:a16="http://schemas.microsoft.com/office/drawing/2014/main" id="{66D7A3DC-0032-41C3-80B7-72F56407E8E6}"/>
                  </a:ext>
                </a:extLst>
              </p:cNvPr>
              <p:cNvGrpSpPr/>
              <p:nvPr/>
            </p:nvGrpSpPr>
            <p:grpSpPr>
              <a:xfrm>
                <a:off x="9932705" y="-41534"/>
                <a:ext cx="131459" cy="696270"/>
                <a:chOff x="2258684" y="533582"/>
                <a:chExt cx="303045" cy="1605072"/>
              </a:xfrm>
              <a:effectLst/>
            </p:grpSpPr>
            <p:pic>
              <p:nvPicPr>
                <p:cNvPr id="12" name="图片 51">
                  <a:extLst>
                    <a:ext uri="{FF2B5EF4-FFF2-40B4-BE49-F238E27FC236}">
                      <a16:creationId xmlns:a16="http://schemas.microsoft.com/office/drawing/2014/main" id="{72981071-BDF7-4B60-B347-16A40E461E3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58684" y="1779662"/>
                  <a:ext cx="303045" cy="358992"/>
                </a:xfrm>
                <a:prstGeom prst="rect">
                  <a:avLst/>
                </a:prstGeom>
                <a:effectLst>
                  <a:outerShdw blurRad="50800" dist="38100" dir="5400000" algn="t" rotWithShape="0">
                    <a:prstClr val="black">
                      <a:alpha val="40000"/>
                    </a:prstClr>
                  </a:outerShdw>
                </a:effectLst>
              </p:spPr>
            </p:pic>
            <p:cxnSp>
              <p:nvCxnSpPr>
                <p:cNvPr id="13" name="直接连接符 52">
                  <a:extLst>
                    <a:ext uri="{FF2B5EF4-FFF2-40B4-BE49-F238E27FC236}">
                      <a16:creationId xmlns:a16="http://schemas.microsoft.com/office/drawing/2014/main" id="{507D7B18-DAC8-4373-A16F-02F8D3B9500F}"/>
                    </a:ext>
                  </a:extLst>
                </p:cNvPr>
                <p:cNvCxnSpPr>
                  <a:cxnSpLocks/>
                </p:cNvCxnSpPr>
                <p:nvPr/>
              </p:nvCxnSpPr>
              <p:spPr>
                <a:xfrm>
                  <a:off x="2397629" y="533582"/>
                  <a:ext cx="0" cy="1274576"/>
                </a:xfrm>
                <a:prstGeom prst="line">
                  <a:avLst/>
                </a:prstGeom>
                <a:ln w="6350">
                  <a:solidFill>
                    <a:srgbClr val="3C3B37"/>
                  </a:solidFill>
                </a:ln>
                <a:effectLst>
                  <a:outerShdw blurRad="508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9" name="组合 48">
                <a:extLst>
                  <a:ext uri="{FF2B5EF4-FFF2-40B4-BE49-F238E27FC236}">
                    <a16:creationId xmlns:a16="http://schemas.microsoft.com/office/drawing/2014/main" id="{846C0143-EB8A-442C-A91E-219A5133B633}"/>
                  </a:ext>
                </a:extLst>
              </p:cNvPr>
              <p:cNvGrpSpPr/>
              <p:nvPr/>
            </p:nvGrpSpPr>
            <p:grpSpPr>
              <a:xfrm>
                <a:off x="11076315" y="-41534"/>
                <a:ext cx="131459" cy="696270"/>
                <a:chOff x="2279650" y="533582"/>
                <a:chExt cx="303045" cy="1605072"/>
              </a:xfrm>
              <a:effectLst/>
            </p:grpSpPr>
            <p:pic>
              <p:nvPicPr>
                <p:cNvPr id="10" name="图片 49">
                  <a:extLst>
                    <a:ext uri="{FF2B5EF4-FFF2-40B4-BE49-F238E27FC236}">
                      <a16:creationId xmlns:a16="http://schemas.microsoft.com/office/drawing/2014/main" id="{0E3A78FB-F483-4EDE-89F6-BEE9F76E38B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79650" y="1779662"/>
                  <a:ext cx="303045" cy="358992"/>
                </a:xfrm>
                <a:prstGeom prst="rect">
                  <a:avLst/>
                </a:prstGeom>
                <a:effectLst>
                  <a:outerShdw blurRad="50800" dist="38100" dir="5400000" algn="t" rotWithShape="0">
                    <a:prstClr val="black">
                      <a:alpha val="40000"/>
                    </a:prstClr>
                  </a:outerShdw>
                </a:effectLst>
              </p:spPr>
            </p:pic>
            <p:cxnSp>
              <p:nvCxnSpPr>
                <p:cNvPr id="11" name="直接连接符 50">
                  <a:extLst>
                    <a:ext uri="{FF2B5EF4-FFF2-40B4-BE49-F238E27FC236}">
                      <a16:creationId xmlns:a16="http://schemas.microsoft.com/office/drawing/2014/main" id="{17587443-FC21-4A8C-9266-76125771DF07}"/>
                    </a:ext>
                  </a:extLst>
                </p:cNvPr>
                <p:cNvCxnSpPr>
                  <a:cxnSpLocks/>
                </p:cNvCxnSpPr>
                <p:nvPr/>
              </p:nvCxnSpPr>
              <p:spPr>
                <a:xfrm flipH="1">
                  <a:off x="2416063" y="533582"/>
                  <a:ext cx="15109" cy="1274576"/>
                </a:xfrm>
                <a:prstGeom prst="line">
                  <a:avLst/>
                </a:prstGeom>
                <a:ln w="6350">
                  <a:solidFill>
                    <a:srgbClr val="3C3B37"/>
                  </a:solidFill>
                </a:ln>
                <a:effectLst>
                  <a:outerShdw blurRad="508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pic>
          <p:nvPicPr>
            <p:cNvPr id="6" name="Picture 5" descr="Logo&#10;&#10;Description automatically generated">
              <a:extLst>
                <a:ext uri="{FF2B5EF4-FFF2-40B4-BE49-F238E27FC236}">
                  <a16:creationId xmlns:a16="http://schemas.microsoft.com/office/drawing/2014/main" id="{00586D7D-76F0-408D-B40D-C647CC84662A}"/>
                </a:ext>
              </a:extLst>
            </p:cNvPr>
            <p:cNvPicPr>
              <a:picLocks noChangeAspect="1"/>
            </p:cNvPicPr>
            <p:nvPr/>
          </p:nvPicPr>
          <p:blipFill>
            <a:blip r:embed="rId5" cstate="print">
              <a:extLst>
                <a:ext uri="{BEBA8EAE-BF5A-486C-A8C5-ECC9F3942E4B}">
                  <a14:imgProps xmlns:a14="http://schemas.microsoft.com/office/drawing/2010/main">
                    <a14:imgLayer r:embed="rId6">
                      <a14:imgEffect>
                        <a14:saturation sat="40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4296328" y="1324947"/>
              <a:ext cx="3599344" cy="1215822"/>
            </a:xfrm>
            <a:prstGeom prst="rect">
              <a:avLst/>
            </a:prstGeom>
          </p:spPr>
        </p:pic>
      </p:grpSp>
      <p:grpSp>
        <p:nvGrpSpPr>
          <p:cNvPr id="16" name="Group 15">
            <a:extLst>
              <a:ext uri="{FF2B5EF4-FFF2-40B4-BE49-F238E27FC236}">
                <a16:creationId xmlns:a16="http://schemas.microsoft.com/office/drawing/2014/main" id="{539C0FAC-CAE0-4B57-A6F3-C11204CD6DF8}"/>
              </a:ext>
            </a:extLst>
          </p:cNvPr>
          <p:cNvGrpSpPr/>
          <p:nvPr/>
        </p:nvGrpSpPr>
        <p:grpSpPr>
          <a:xfrm>
            <a:off x="2738506" y="73044"/>
            <a:ext cx="6843940" cy="758129"/>
            <a:chOff x="2873170" y="343910"/>
            <a:chExt cx="4312010" cy="1280575"/>
          </a:xfrm>
        </p:grpSpPr>
        <p:sp>
          <p:nvSpPr>
            <p:cNvPr id="17" name="îṥḷíďê">
              <a:extLst>
                <a:ext uri="{FF2B5EF4-FFF2-40B4-BE49-F238E27FC236}">
                  <a16:creationId xmlns:a16="http://schemas.microsoft.com/office/drawing/2014/main" id="{5A90488E-3697-4C8E-AFCA-94127D9E6018}"/>
                </a:ext>
              </a:extLst>
            </p:cNvPr>
            <p:cNvSpPr/>
            <p:nvPr/>
          </p:nvSpPr>
          <p:spPr bwMode="auto">
            <a:xfrm>
              <a:off x="2873170" y="343910"/>
              <a:ext cx="4312010" cy="1280575"/>
            </a:xfrm>
            <a:prstGeom prst="roundRect">
              <a:avLst>
                <a:gd name="adj" fmla="val 50000"/>
              </a:avLst>
            </a:prstGeom>
            <a:solidFill>
              <a:schemeClr val="bg1"/>
            </a:solidFill>
            <a:ln w="53975" cap="rnd" cmpd="thickThin">
              <a:solidFill>
                <a:srgbClr val="7A4E48"/>
              </a:solidFill>
              <a:prstDash val="sysDash"/>
              <a:round/>
              <a:headEnd/>
              <a:tailEnd/>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endParaRPr lang="en-US" altLang="zh-CN" sz="1050" dirty="0"/>
            </a:p>
          </p:txBody>
        </p:sp>
        <p:sp>
          <p:nvSpPr>
            <p:cNvPr id="18" name="Google Shape;5317;p41">
              <a:extLst>
                <a:ext uri="{FF2B5EF4-FFF2-40B4-BE49-F238E27FC236}">
                  <a16:creationId xmlns:a16="http://schemas.microsoft.com/office/drawing/2014/main" id="{F3C5D1DB-D233-4C43-B2A7-14DA35A191BF}"/>
                </a:ext>
              </a:extLst>
            </p:cNvPr>
            <p:cNvSpPr txBox="1">
              <a:spLocks/>
            </p:cNvSpPr>
            <p:nvPr/>
          </p:nvSpPr>
          <p:spPr>
            <a:xfrm>
              <a:off x="3297689" y="440029"/>
              <a:ext cx="3646558" cy="1004055"/>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2pPr>
              <a:lvl3pPr marR="0" lvl="2"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3pPr>
              <a:lvl4pPr marR="0" lvl="3"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4pPr>
              <a:lvl5pPr marR="0" lvl="4"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5pPr>
              <a:lvl6pPr marR="0" lvl="5"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6pPr>
              <a:lvl7pPr marR="0" lvl="6"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7pPr>
              <a:lvl8pPr marR="0" lvl="7"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8pPr>
              <a:lvl9pPr marR="0" lvl="8"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9pPr>
            </a:lstStyle>
            <a:p>
              <a:pPr algn="l" defTabSz="685800">
                <a:buClr>
                  <a:prstClr val="black"/>
                </a:buClr>
              </a:pPr>
              <a:r>
                <a:rPr lang="vi-VN" sz="3600" b="0" dirty="0">
                  <a:solidFill>
                    <a:schemeClr val="tx1"/>
                  </a:solidFill>
                  <a:latin typeface="Calibri" panose="020F0502020204030204" pitchFamily="34" charset="0"/>
                  <a:cs typeface="Calibri" panose="020F0502020204030204" pitchFamily="34" charset="0"/>
                </a:rPr>
                <a:t>Thứ ... ngày ... tháng ... năm...</a:t>
              </a:r>
              <a:endParaRPr lang="en-US" sz="3600" b="0" dirty="0">
                <a:solidFill>
                  <a:schemeClr val="tx1"/>
                </a:solidFill>
                <a:latin typeface="Calibri" panose="020F0502020204030204" pitchFamily="34" charset="0"/>
                <a:cs typeface="Calibri" panose="020F0502020204030204" pitchFamily="34" charset="0"/>
              </a:endParaRPr>
            </a:p>
          </p:txBody>
        </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750"/>
                                        <p:tgtEl>
                                          <p:spTgt spid="14"/>
                                        </p:tgtEl>
                                      </p:cBhvr>
                                    </p:animEffect>
                                  </p:childTnLst>
                                </p:cTn>
                              </p:par>
                            </p:childTnLst>
                          </p:cTn>
                        </p:par>
                        <p:par>
                          <p:cTn id="8" fill="hold">
                            <p:stCondLst>
                              <p:cond delay="750"/>
                            </p:stCondLst>
                            <p:childTnLst>
                              <p:par>
                                <p:cTn id="9" presetID="42"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1000"/>
                                        <p:tgtEl>
                                          <p:spTgt spid="15"/>
                                        </p:tgtEl>
                                      </p:cBhvr>
                                    </p:animEffect>
                                    <p:anim calcmode="lin" valueType="num">
                                      <p:cBhvr>
                                        <p:cTn id="12" dur="1000" fill="hold"/>
                                        <p:tgtEl>
                                          <p:spTgt spid="15"/>
                                        </p:tgtEl>
                                        <p:attrNameLst>
                                          <p:attrName>ppt_x</p:attrName>
                                        </p:attrNameLst>
                                      </p:cBhvr>
                                      <p:tavLst>
                                        <p:tav tm="0">
                                          <p:val>
                                            <p:strVal val="#ppt_x"/>
                                          </p:val>
                                        </p:tav>
                                        <p:tav tm="100000">
                                          <p:val>
                                            <p:strVal val="#ppt_x"/>
                                          </p:val>
                                        </p:tav>
                                      </p:tavLst>
                                    </p:anim>
                                    <p:anim calcmode="lin" valueType="num">
                                      <p:cBhvr>
                                        <p:cTn id="13" dur="1000" fill="hold"/>
                                        <p:tgtEl>
                                          <p:spTgt spid="15"/>
                                        </p:tgtEl>
                                        <p:attrNameLst>
                                          <p:attrName>ppt_y</p:attrName>
                                        </p:attrNameLst>
                                      </p:cBhvr>
                                      <p:tavLst>
                                        <p:tav tm="0">
                                          <p:val>
                                            <p:strVal val="#ppt_y+.1"/>
                                          </p:val>
                                        </p:tav>
                                        <p:tav tm="100000">
                                          <p:val>
                                            <p:strVal val="#ppt_y"/>
                                          </p:val>
                                        </p:tav>
                                      </p:tavLst>
                                    </p:anim>
                                  </p:childTnLst>
                                </p:cTn>
                              </p:par>
                              <p:par>
                                <p:cTn id="14" presetID="53" presetClass="entr" presetSubtype="16"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 calcmode="lin" valueType="num">
                                      <p:cBhvr>
                                        <p:cTn id="16" dur="500" fill="hold"/>
                                        <p:tgtEl>
                                          <p:spTgt spid="16"/>
                                        </p:tgtEl>
                                        <p:attrNameLst>
                                          <p:attrName>ppt_w</p:attrName>
                                        </p:attrNameLst>
                                      </p:cBhvr>
                                      <p:tavLst>
                                        <p:tav tm="0">
                                          <p:val>
                                            <p:fltVal val="0"/>
                                          </p:val>
                                        </p:tav>
                                        <p:tav tm="100000">
                                          <p:val>
                                            <p:strVal val="#ppt_w"/>
                                          </p:val>
                                        </p:tav>
                                      </p:tavLst>
                                    </p:anim>
                                    <p:anim calcmode="lin" valueType="num">
                                      <p:cBhvr>
                                        <p:cTn id="17" dur="500" fill="hold"/>
                                        <p:tgtEl>
                                          <p:spTgt spid="16"/>
                                        </p:tgtEl>
                                        <p:attrNameLst>
                                          <p:attrName>ppt_h</p:attrName>
                                        </p:attrNameLst>
                                      </p:cBhvr>
                                      <p:tavLst>
                                        <p:tav tm="0">
                                          <p:val>
                                            <p:fltVal val="0"/>
                                          </p:val>
                                        </p:tav>
                                        <p:tav tm="100000">
                                          <p:val>
                                            <p:strVal val="#ppt_h"/>
                                          </p:val>
                                        </p:tav>
                                      </p:tavLst>
                                    </p:anim>
                                    <p:animEffect transition="in" filter="fade">
                                      <p:cBhvr>
                                        <p:cTn id="18" dur="500"/>
                                        <p:tgtEl>
                                          <p:spTgt spid="16"/>
                                        </p:tgtEl>
                                      </p:cBhvr>
                                    </p:animEffect>
                                  </p:childTnLst>
                                </p:cTn>
                              </p:par>
                            </p:childTnLst>
                          </p:cTn>
                        </p:par>
                        <p:par>
                          <p:cTn id="19" fill="hold">
                            <p:stCondLst>
                              <p:cond delay="1750"/>
                            </p:stCondLst>
                            <p:childTnLst>
                              <p:par>
                                <p:cTn id="20" presetID="22" presetClass="entr" presetSubtype="1" fill="hold" nodeType="after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up)">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flower, picture frame&#10;&#10;Description automatically generated">
            <a:extLst>
              <a:ext uri="{FF2B5EF4-FFF2-40B4-BE49-F238E27FC236}">
                <a16:creationId xmlns:a16="http://schemas.microsoft.com/office/drawing/2014/main" id="{B25BCDE2-DA00-4541-BCAD-65A67D35B1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62126" y="11791"/>
            <a:ext cx="11172824" cy="6858000"/>
          </a:xfrm>
          <a:prstGeom prst="rect">
            <a:avLst/>
          </a:prstGeom>
        </p:spPr>
      </p:pic>
      <p:sp>
        <p:nvSpPr>
          <p:cNvPr id="11" name="TextBox 10">
            <a:extLst>
              <a:ext uri="{FF2B5EF4-FFF2-40B4-BE49-F238E27FC236}">
                <a16:creationId xmlns:a16="http://schemas.microsoft.com/office/drawing/2014/main" id="{C4C635C0-A708-42E8-A12F-F0EBE5DFD630}"/>
              </a:ext>
            </a:extLst>
          </p:cNvPr>
          <p:cNvSpPr txBox="1"/>
          <p:nvPr/>
        </p:nvSpPr>
        <p:spPr>
          <a:xfrm>
            <a:off x="2905125" y="1120372"/>
            <a:ext cx="8753475" cy="4524315"/>
          </a:xfrm>
          <a:prstGeom prst="rect">
            <a:avLst/>
          </a:prstGeom>
          <a:noFill/>
        </p:spPr>
        <p:txBody>
          <a:bodyPr wrap="square">
            <a:spAutoFit/>
          </a:bodyPr>
          <a:lstStyle/>
          <a:p>
            <a:pPr algn="just">
              <a:defRPr/>
            </a:pPr>
            <a:r>
              <a:rPr lang="vi-VN"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Thứ Hai vừa rồi là một ngày đến trường vô cùng đặc biệt của em. Sáng hôm ấy, em đã đến sớm nhất lớp, quét dọn phòng học và lau bảng. Vào giờ học, cô giáo đã khen rằng hôm nay em trực nhật rất tốt. Sau đó, em còn được tham gia đóng kịch để kể lại câu chuyện Rùa và thỏ nữa. Em cảm thấy rất vui và em thầm hứa sẽ tích cực tham gia học tập và các hoạt động khác để nhận được nhiều lời khen hơn nữa.</a:t>
            </a:r>
          </a:p>
        </p:txBody>
      </p:sp>
      <p:sp>
        <p:nvSpPr>
          <p:cNvPr id="12" name="TextBox 11">
            <a:extLst>
              <a:ext uri="{FF2B5EF4-FFF2-40B4-BE49-F238E27FC236}">
                <a16:creationId xmlns:a16="http://schemas.microsoft.com/office/drawing/2014/main" id="{8312F526-E1DF-46AC-B170-170447A0D724}"/>
              </a:ext>
            </a:extLst>
          </p:cNvPr>
          <p:cNvSpPr txBox="1"/>
          <p:nvPr/>
        </p:nvSpPr>
        <p:spPr>
          <a:xfrm>
            <a:off x="168953" y="1489703"/>
            <a:ext cx="2442818" cy="4154984"/>
          </a:xfrm>
          <a:prstGeom prst="rect">
            <a:avLst/>
          </a:prstGeom>
          <a:noFill/>
        </p:spPr>
        <p:txBody>
          <a:bodyPr wrap="square" rtlCol="0">
            <a:spAutoFit/>
          </a:bodyPr>
          <a:lstStyle/>
          <a:p>
            <a:pPr algn="ctr">
              <a:defRPr/>
            </a:pPr>
            <a:r>
              <a:rPr lang="en-US" sz="8800" dirty="0" err="1">
                <a:solidFill>
                  <a:srgbClr val="FF0C56"/>
                </a:solidFill>
                <a:effectLst>
                  <a:glow rad="127000">
                    <a:srgbClr val="FF6699">
                      <a:alpha val="50000"/>
                    </a:srgbClr>
                  </a:glow>
                </a:effectLst>
                <a:latin typeface="SVN-Redressed" panose="02040603050506020204" pitchFamily="18" charset="0"/>
                <a:ea typeface="Microsoft YaHei"/>
              </a:rPr>
              <a:t>Bài</a:t>
            </a:r>
            <a:r>
              <a:rPr lang="en-US" sz="8800" dirty="0">
                <a:solidFill>
                  <a:srgbClr val="FF0C56"/>
                </a:solidFill>
                <a:effectLst>
                  <a:glow rad="127000">
                    <a:srgbClr val="FF6699">
                      <a:alpha val="50000"/>
                    </a:srgbClr>
                  </a:glow>
                </a:effectLst>
                <a:latin typeface="SVN-Redressed" panose="02040603050506020204" pitchFamily="18" charset="0"/>
                <a:ea typeface="Microsoft YaHei"/>
              </a:rPr>
              <a:t> </a:t>
            </a:r>
            <a:r>
              <a:rPr lang="en-US" sz="8800" dirty="0" err="1">
                <a:solidFill>
                  <a:srgbClr val="FF0C56"/>
                </a:solidFill>
                <a:effectLst>
                  <a:glow rad="127000">
                    <a:srgbClr val="FF6699">
                      <a:alpha val="50000"/>
                    </a:srgbClr>
                  </a:glow>
                </a:effectLst>
                <a:latin typeface="SVN-Redressed" panose="02040603050506020204" pitchFamily="18" charset="0"/>
                <a:ea typeface="Microsoft YaHei"/>
              </a:rPr>
              <a:t>làm</a:t>
            </a:r>
            <a:r>
              <a:rPr lang="en-US" sz="8800" dirty="0">
                <a:solidFill>
                  <a:srgbClr val="FF0C56"/>
                </a:solidFill>
                <a:effectLst>
                  <a:glow rad="127000">
                    <a:srgbClr val="FF6699">
                      <a:alpha val="50000"/>
                    </a:srgbClr>
                  </a:glow>
                </a:effectLst>
                <a:latin typeface="SVN-Redressed" panose="02040603050506020204" pitchFamily="18" charset="0"/>
                <a:ea typeface="Microsoft YaHei"/>
              </a:rPr>
              <a:t> </a:t>
            </a:r>
            <a:r>
              <a:rPr lang="en-US" sz="8800" dirty="0" err="1">
                <a:solidFill>
                  <a:srgbClr val="FF0C56"/>
                </a:solidFill>
                <a:effectLst>
                  <a:glow rad="127000">
                    <a:srgbClr val="FF6699">
                      <a:alpha val="50000"/>
                    </a:srgbClr>
                  </a:glow>
                </a:effectLst>
                <a:latin typeface="SVN-Redressed" panose="02040603050506020204" pitchFamily="18" charset="0"/>
                <a:ea typeface="Microsoft YaHei"/>
              </a:rPr>
              <a:t>mẫu</a:t>
            </a:r>
            <a:endParaRPr lang="en-US" sz="8800" dirty="0">
              <a:solidFill>
                <a:srgbClr val="FF0C56"/>
              </a:solidFill>
              <a:effectLst>
                <a:glow rad="127000">
                  <a:srgbClr val="FF6699">
                    <a:alpha val="50000"/>
                  </a:srgbClr>
                </a:glow>
              </a:effectLst>
              <a:latin typeface="SVN-Redressed" panose="02040603050506020204" pitchFamily="18" charset="0"/>
              <a:ea typeface="Microsoft YaHei"/>
            </a:endParaRPr>
          </a:p>
        </p:txBody>
      </p:sp>
    </p:spTree>
    <p:extLst>
      <p:ext uri="{BB962C8B-B14F-4D97-AF65-F5344CB8AC3E}">
        <p14:creationId xmlns:p14="http://schemas.microsoft.com/office/powerpoint/2010/main" val="39066807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2"/>
                                        </p:tgtEl>
                                        <p:attrNameLst>
                                          <p:attrName>ppt_y</p:attrName>
                                        </p:attrNameLst>
                                      </p:cBhvr>
                                      <p:tavLst>
                                        <p:tav tm="0">
                                          <p:val>
                                            <p:strVal val="#ppt_y"/>
                                          </p:val>
                                        </p:tav>
                                        <p:tav tm="100000">
                                          <p:val>
                                            <p:strVal val="#ppt_y"/>
                                          </p:val>
                                        </p:tav>
                                      </p:tavLst>
                                    </p:anim>
                                    <p:anim calcmode="lin" valueType="num">
                                      <p:cBhvr>
                                        <p:cTn id="9" dur="500" fill="hold"/>
                                        <p:tgtEl>
                                          <p:spTgt spid="1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2"/>
                                        </p:tgtEl>
                                      </p:cBhvr>
                                    </p:animEffect>
                                  </p:childTnLst>
                                </p:cTn>
                              </p:par>
                            </p:childTnLst>
                          </p:cTn>
                        </p:par>
                        <p:par>
                          <p:cTn id="12" fill="hold">
                            <p:stCondLst>
                              <p:cond delay="900"/>
                            </p:stCondLst>
                            <p:childTnLst>
                              <p:par>
                                <p:cTn id="13" presetID="21" presetClass="entr" presetSubtype="1"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heel(1)">
                                      <p:cBhvr>
                                        <p:cTn id="15" dur="750"/>
                                        <p:tgtEl>
                                          <p:spTgt spid="10"/>
                                        </p:tgtEl>
                                      </p:cBhvr>
                                    </p:animEffect>
                                  </p:childTnLst>
                                </p:cTn>
                              </p:par>
                            </p:childTnLst>
                          </p:cTn>
                        </p:par>
                        <p:par>
                          <p:cTn id="16" fill="hold">
                            <p:stCondLst>
                              <p:cond delay="1650"/>
                            </p:stCondLst>
                            <p:childTnLst>
                              <p:par>
                                <p:cTn id="17" presetID="22" presetClass="entr" presetSubtype="1"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up)">
                                      <p:cBhvr>
                                        <p:cTn id="19" dur="7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flower, picture frame&#10;&#10;Description automatically generated">
            <a:extLst>
              <a:ext uri="{FF2B5EF4-FFF2-40B4-BE49-F238E27FC236}">
                <a16:creationId xmlns:a16="http://schemas.microsoft.com/office/drawing/2014/main" id="{B25BCDE2-DA00-4541-BCAD-65A67D35B1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62126" y="11791"/>
            <a:ext cx="11172824" cy="6858000"/>
          </a:xfrm>
          <a:prstGeom prst="rect">
            <a:avLst/>
          </a:prstGeom>
        </p:spPr>
      </p:pic>
      <p:sp>
        <p:nvSpPr>
          <p:cNvPr id="11" name="TextBox 10">
            <a:extLst>
              <a:ext uri="{FF2B5EF4-FFF2-40B4-BE49-F238E27FC236}">
                <a16:creationId xmlns:a16="http://schemas.microsoft.com/office/drawing/2014/main" id="{C4C635C0-A708-42E8-A12F-F0EBE5DFD630}"/>
              </a:ext>
            </a:extLst>
          </p:cNvPr>
          <p:cNvSpPr txBox="1"/>
          <p:nvPr/>
        </p:nvSpPr>
        <p:spPr>
          <a:xfrm>
            <a:off x="2971800" y="1489703"/>
            <a:ext cx="8753475" cy="3539430"/>
          </a:xfrm>
          <a:prstGeom prst="rect">
            <a:avLst/>
          </a:prstGeom>
          <a:noFill/>
        </p:spPr>
        <p:txBody>
          <a:bodyPr wrap="square">
            <a:spAutoFit/>
          </a:bodyPr>
          <a:lstStyle/>
          <a:p>
            <a:pPr lvl="0" algn="just">
              <a:defRPr/>
            </a:pPr>
            <a:r>
              <a:rPr lang="vi-VN"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Nam là người bạn thân nhất của em. Nam là một người tốt bụng, luôn nhiệt tình giúp đỡ mọi người. Có lần, bút của em hết mực. Trong khi em còn đang loay hoay chưa biết phải làm thế nào thì Nam đã nhanh chóng lấy chiếc bút dự phòng của bạn ra cho em mượn. Em rất quý Nam và mong chúng em mãi là bạn thân của nhau.</a:t>
            </a:r>
          </a:p>
        </p:txBody>
      </p:sp>
      <p:sp>
        <p:nvSpPr>
          <p:cNvPr id="12" name="TextBox 11">
            <a:extLst>
              <a:ext uri="{FF2B5EF4-FFF2-40B4-BE49-F238E27FC236}">
                <a16:creationId xmlns:a16="http://schemas.microsoft.com/office/drawing/2014/main" id="{8312F526-E1DF-46AC-B170-170447A0D724}"/>
              </a:ext>
            </a:extLst>
          </p:cNvPr>
          <p:cNvSpPr txBox="1"/>
          <p:nvPr/>
        </p:nvSpPr>
        <p:spPr>
          <a:xfrm>
            <a:off x="168953" y="1489703"/>
            <a:ext cx="2442818" cy="415498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err="1">
                <a:ln>
                  <a:noFill/>
                </a:ln>
                <a:solidFill>
                  <a:srgbClr val="FF0C56"/>
                </a:solidFill>
                <a:effectLst>
                  <a:glow rad="127000">
                    <a:srgbClr val="FF6699">
                      <a:alpha val="50000"/>
                    </a:srgbClr>
                  </a:glow>
                </a:effectLst>
                <a:uLnTx/>
                <a:uFillTx/>
                <a:latin typeface="SVN-Redressed" panose="02040603050506020204" pitchFamily="18" charset="0"/>
                <a:ea typeface="Microsoft YaHei"/>
                <a:cs typeface="+mn-cs"/>
              </a:rPr>
              <a:t>Bài</a:t>
            </a:r>
            <a:r>
              <a:rPr kumimoji="0" lang="en-US" sz="8800" b="0" i="0" u="none" strike="noStrike" kern="1200" cap="none" spc="0" normalizeH="0" baseline="0" noProof="0" dirty="0">
                <a:ln>
                  <a:noFill/>
                </a:ln>
                <a:solidFill>
                  <a:srgbClr val="FF0C56"/>
                </a:solidFill>
                <a:effectLst>
                  <a:glow rad="127000">
                    <a:srgbClr val="FF6699">
                      <a:alpha val="50000"/>
                    </a:srgbClr>
                  </a:glow>
                </a:effectLst>
                <a:uLnTx/>
                <a:uFillTx/>
                <a:latin typeface="SVN-Redressed" panose="02040603050506020204" pitchFamily="18" charset="0"/>
                <a:ea typeface="Microsoft YaHei"/>
                <a:cs typeface="+mn-cs"/>
              </a:rPr>
              <a:t> </a:t>
            </a:r>
            <a:r>
              <a:rPr kumimoji="0" lang="en-US" sz="8800" b="0" i="0" u="none" strike="noStrike" kern="1200" cap="none" spc="0" normalizeH="0" baseline="0" noProof="0" dirty="0" err="1">
                <a:ln>
                  <a:noFill/>
                </a:ln>
                <a:solidFill>
                  <a:srgbClr val="FF0C56"/>
                </a:solidFill>
                <a:effectLst>
                  <a:glow rad="127000">
                    <a:srgbClr val="FF6699">
                      <a:alpha val="50000"/>
                    </a:srgbClr>
                  </a:glow>
                </a:effectLst>
                <a:uLnTx/>
                <a:uFillTx/>
                <a:latin typeface="SVN-Redressed" panose="02040603050506020204" pitchFamily="18" charset="0"/>
                <a:ea typeface="Microsoft YaHei"/>
                <a:cs typeface="+mn-cs"/>
              </a:rPr>
              <a:t>làm</a:t>
            </a:r>
            <a:r>
              <a:rPr kumimoji="0" lang="en-US" sz="8800" b="0" i="0" u="none" strike="noStrike" kern="1200" cap="none" spc="0" normalizeH="0" baseline="0" noProof="0" dirty="0">
                <a:ln>
                  <a:noFill/>
                </a:ln>
                <a:solidFill>
                  <a:srgbClr val="FF0C56"/>
                </a:solidFill>
                <a:effectLst>
                  <a:glow rad="127000">
                    <a:srgbClr val="FF6699">
                      <a:alpha val="50000"/>
                    </a:srgbClr>
                  </a:glow>
                </a:effectLst>
                <a:uLnTx/>
                <a:uFillTx/>
                <a:latin typeface="SVN-Redressed" panose="02040603050506020204" pitchFamily="18" charset="0"/>
                <a:ea typeface="Microsoft YaHei"/>
                <a:cs typeface="+mn-cs"/>
              </a:rPr>
              <a:t> </a:t>
            </a:r>
            <a:r>
              <a:rPr kumimoji="0" lang="en-US" sz="8800" b="0" i="0" u="none" strike="noStrike" kern="1200" cap="none" spc="0" normalizeH="0" baseline="0" noProof="0" dirty="0" err="1">
                <a:ln>
                  <a:noFill/>
                </a:ln>
                <a:solidFill>
                  <a:srgbClr val="FF0C56"/>
                </a:solidFill>
                <a:effectLst>
                  <a:glow rad="127000">
                    <a:srgbClr val="FF6699">
                      <a:alpha val="50000"/>
                    </a:srgbClr>
                  </a:glow>
                </a:effectLst>
                <a:uLnTx/>
                <a:uFillTx/>
                <a:latin typeface="SVN-Redressed" panose="02040603050506020204" pitchFamily="18" charset="0"/>
                <a:ea typeface="Microsoft YaHei"/>
                <a:cs typeface="+mn-cs"/>
              </a:rPr>
              <a:t>mẫu</a:t>
            </a:r>
            <a:endParaRPr kumimoji="0" lang="en-US" sz="8800" b="0" i="0" u="none" strike="noStrike" kern="1200" cap="none" spc="0" normalizeH="0" baseline="0" noProof="0" dirty="0">
              <a:ln>
                <a:noFill/>
              </a:ln>
              <a:solidFill>
                <a:srgbClr val="FF0C56"/>
              </a:solidFill>
              <a:effectLst>
                <a:glow rad="127000">
                  <a:srgbClr val="FF6699">
                    <a:alpha val="50000"/>
                  </a:srgbClr>
                </a:glow>
              </a:effectLst>
              <a:uLnTx/>
              <a:uFillTx/>
              <a:latin typeface="SVN-Redressed" panose="02040603050506020204" pitchFamily="18" charset="0"/>
              <a:ea typeface="Microsoft YaHei"/>
              <a:cs typeface="+mn-cs"/>
            </a:endParaRPr>
          </a:p>
        </p:txBody>
      </p:sp>
    </p:spTree>
    <p:extLst>
      <p:ext uri="{BB962C8B-B14F-4D97-AF65-F5344CB8AC3E}">
        <p14:creationId xmlns:p14="http://schemas.microsoft.com/office/powerpoint/2010/main" val="20513847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2"/>
                                        </p:tgtEl>
                                        <p:attrNameLst>
                                          <p:attrName>ppt_y</p:attrName>
                                        </p:attrNameLst>
                                      </p:cBhvr>
                                      <p:tavLst>
                                        <p:tav tm="0">
                                          <p:val>
                                            <p:strVal val="#ppt_y"/>
                                          </p:val>
                                        </p:tav>
                                        <p:tav tm="100000">
                                          <p:val>
                                            <p:strVal val="#ppt_y"/>
                                          </p:val>
                                        </p:tav>
                                      </p:tavLst>
                                    </p:anim>
                                    <p:anim calcmode="lin" valueType="num">
                                      <p:cBhvr>
                                        <p:cTn id="9" dur="500" fill="hold"/>
                                        <p:tgtEl>
                                          <p:spTgt spid="1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2"/>
                                        </p:tgtEl>
                                      </p:cBhvr>
                                    </p:animEffect>
                                  </p:childTnLst>
                                </p:cTn>
                              </p:par>
                            </p:childTnLst>
                          </p:cTn>
                        </p:par>
                        <p:par>
                          <p:cTn id="12" fill="hold">
                            <p:stCondLst>
                              <p:cond delay="900"/>
                            </p:stCondLst>
                            <p:childTnLst>
                              <p:par>
                                <p:cTn id="13" presetID="21" presetClass="entr" presetSubtype="1"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heel(1)">
                                      <p:cBhvr>
                                        <p:cTn id="15" dur="750"/>
                                        <p:tgtEl>
                                          <p:spTgt spid="10"/>
                                        </p:tgtEl>
                                      </p:cBhvr>
                                    </p:animEffect>
                                  </p:childTnLst>
                                </p:cTn>
                              </p:par>
                            </p:childTnLst>
                          </p:cTn>
                        </p:par>
                        <p:par>
                          <p:cTn id="16" fill="hold">
                            <p:stCondLst>
                              <p:cond delay="1650"/>
                            </p:stCondLst>
                            <p:childTnLst>
                              <p:par>
                                <p:cTn id="17" presetID="22" presetClass="entr" presetSubtype="1"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up)">
                                      <p:cBhvr>
                                        <p:cTn id="19" dur="7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621997B4-268C-4C54-962E-F849F6821E22}"/>
              </a:ext>
            </a:extLst>
          </p:cNvPr>
          <p:cNvSpPr txBox="1"/>
          <p:nvPr/>
        </p:nvSpPr>
        <p:spPr>
          <a:xfrm>
            <a:off x="3376863" y="0"/>
            <a:ext cx="5438274" cy="1107996"/>
          </a:xfrm>
          <a:prstGeom prst="rect">
            <a:avLst/>
          </a:prstGeom>
          <a:noFill/>
        </p:spPr>
        <p:txBody>
          <a:bodyPr wrap="square" rtlCol="0">
            <a:spAutoFit/>
          </a:bodyPr>
          <a:lstStyle/>
          <a:p>
            <a:pPr algn="ctr">
              <a:defRPr/>
            </a:pPr>
            <a:r>
              <a:rPr lang="en-US" sz="6600" dirty="0" err="1">
                <a:solidFill>
                  <a:srgbClr val="AF06AA"/>
                </a:solidFill>
                <a:effectLst>
                  <a:glow rad="127000">
                    <a:srgbClr val="AF06AA">
                      <a:alpha val="30000"/>
                    </a:srgbClr>
                  </a:glow>
                </a:effectLst>
                <a:latin typeface="SVN-Redressed" panose="02040603050506020204" pitchFamily="18" charset="0"/>
              </a:rPr>
              <a:t>Trao</a:t>
            </a:r>
            <a:r>
              <a:rPr lang="en-US" sz="6600" dirty="0">
                <a:solidFill>
                  <a:srgbClr val="AF06AA"/>
                </a:solidFill>
                <a:effectLst>
                  <a:glow rad="127000">
                    <a:srgbClr val="AF06AA">
                      <a:alpha val="30000"/>
                    </a:srgbClr>
                  </a:glow>
                </a:effectLst>
                <a:latin typeface="SVN-Redressed" panose="02040603050506020204" pitchFamily="18" charset="0"/>
              </a:rPr>
              <a:t> </a:t>
            </a:r>
            <a:r>
              <a:rPr lang="en-US" sz="6600" dirty="0" err="1">
                <a:solidFill>
                  <a:srgbClr val="AF06AA"/>
                </a:solidFill>
                <a:effectLst>
                  <a:glow rad="127000">
                    <a:srgbClr val="AF06AA">
                      <a:alpha val="30000"/>
                    </a:srgbClr>
                  </a:glow>
                </a:effectLst>
                <a:latin typeface="SVN-Redressed" panose="02040603050506020204" pitchFamily="18" charset="0"/>
              </a:rPr>
              <a:t>đổi</a:t>
            </a:r>
            <a:r>
              <a:rPr lang="en-US" sz="6600" dirty="0">
                <a:solidFill>
                  <a:srgbClr val="AF06AA"/>
                </a:solidFill>
                <a:effectLst>
                  <a:glow rad="127000">
                    <a:srgbClr val="AF06AA">
                      <a:alpha val="30000"/>
                    </a:srgbClr>
                  </a:glow>
                </a:effectLst>
                <a:latin typeface="SVN-Redressed" panose="02040603050506020204" pitchFamily="18" charset="0"/>
              </a:rPr>
              <a:t> </a:t>
            </a:r>
            <a:r>
              <a:rPr lang="en-US" sz="6600" dirty="0" err="1">
                <a:solidFill>
                  <a:srgbClr val="AF06AA"/>
                </a:solidFill>
                <a:effectLst>
                  <a:glow rad="127000">
                    <a:srgbClr val="AF06AA">
                      <a:alpha val="30000"/>
                    </a:srgbClr>
                  </a:glow>
                </a:effectLst>
                <a:latin typeface="SVN-Redressed" panose="02040603050506020204" pitchFamily="18" charset="0"/>
              </a:rPr>
              <a:t>bài</a:t>
            </a:r>
            <a:r>
              <a:rPr lang="en-US" sz="6600" dirty="0">
                <a:solidFill>
                  <a:srgbClr val="AF06AA"/>
                </a:solidFill>
                <a:effectLst>
                  <a:glow rad="127000">
                    <a:srgbClr val="AF06AA">
                      <a:alpha val="30000"/>
                    </a:srgbClr>
                  </a:glow>
                </a:effectLst>
                <a:latin typeface="SVN-Redressed" panose="02040603050506020204" pitchFamily="18" charset="0"/>
              </a:rPr>
              <a:t> </a:t>
            </a:r>
            <a:r>
              <a:rPr lang="en-US" sz="6600" dirty="0" err="1">
                <a:solidFill>
                  <a:srgbClr val="AF06AA"/>
                </a:solidFill>
                <a:effectLst>
                  <a:glow rad="127000">
                    <a:srgbClr val="AF06AA">
                      <a:alpha val="30000"/>
                    </a:srgbClr>
                  </a:glow>
                </a:effectLst>
                <a:latin typeface="SVN-Redressed" panose="02040603050506020204" pitchFamily="18" charset="0"/>
              </a:rPr>
              <a:t>viết</a:t>
            </a:r>
            <a:endParaRPr lang="en-US" sz="6600" dirty="0">
              <a:solidFill>
                <a:srgbClr val="AF06AA"/>
              </a:solidFill>
              <a:effectLst>
                <a:glow rad="127000">
                  <a:srgbClr val="AF06AA">
                    <a:alpha val="30000"/>
                  </a:srgbClr>
                </a:glow>
              </a:effectLst>
              <a:latin typeface="SVN-Redressed" panose="02040603050506020204" pitchFamily="18" charset="0"/>
            </a:endParaRPr>
          </a:p>
        </p:txBody>
      </p:sp>
      <p:grpSp>
        <p:nvGrpSpPr>
          <p:cNvPr id="20" name="Group 19">
            <a:extLst>
              <a:ext uri="{FF2B5EF4-FFF2-40B4-BE49-F238E27FC236}">
                <a16:creationId xmlns:a16="http://schemas.microsoft.com/office/drawing/2014/main" id="{41E9B176-71D1-4C62-8498-D7DB439C6AC8}"/>
              </a:ext>
            </a:extLst>
          </p:cNvPr>
          <p:cNvGrpSpPr/>
          <p:nvPr/>
        </p:nvGrpSpPr>
        <p:grpSpPr>
          <a:xfrm>
            <a:off x="731809" y="1087071"/>
            <a:ext cx="2935362" cy="2926080"/>
            <a:chOff x="1105147" y="1463040"/>
            <a:chExt cx="2935362" cy="2926080"/>
          </a:xfrm>
        </p:grpSpPr>
        <p:pic>
          <p:nvPicPr>
            <p:cNvPr id="21" name="Picture 20" descr="A picture containing icon&#10;&#10;Description automatically generated">
              <a:extLst>
                <a:ext uri="{FF2B5EF4-FFF2-40B4-BE49-F238E27FC236}">
                  <a16:creationId xmlns:a16="http://schemas.microsoft.com/office/drawing/2014/main" id="{D528A687-0C5B-4299-B972-924BA8F9A402}"/>
                </a:ext>
              </a:extLst>
            </p:cNvPr>
            <p:cNvPicPr>
              <a:picLocks noChangeAspect="1"/>
            </p:cNvPicPr>
            <p:nvPr/>
          </p:nvPicPr>
          <p:blipFill rotWithShape="1">
            <a:blip r:embed="rId3">
              <a:extLst>
                <a:ext uri="{28A0092B-C50C-407E-A947-70E740481C1C}">
                  <a14:useLocalDpi xmlns:a14="http://schemas.microsoft.com/office/drawing/2010/main" val="0"/>
                </a:ext>
              </a:extLst>
            </a:blip>
            <a:srcRect l="10243" t="49075" r="44771" b="6081"/>
            <a:stretch/>
          </p:blipFill>
          <p:spPr>
            <a:xfrm>
              <a:off x="1105147" y="1463040"/>
              <a:ext cx="2935362" cy="2926080"/>
            </a:xfrm>
            <a:prstGeom prst="rect">
              <a:avLst/>
            </a:prstGeom>
          </p:spPr>
        </p:pic>
        <p:sp>
          <p:nvSpPr>
            <p:cNvPr id="22" name="TextBox 21">
              <a:extLst>
                <a:ext uri="{FF2B5EF4-FFF2-40B4-BE49-F238E27FC236}">
                  <a16:creationId xmlns:a16="http://schemas.microsoft.com/office/drawing/2014/main" id="{9E475BB8-FD11-43D6-BAD9-1E66A0E304E5}"/>
                </a:ext>
              </a:extLst>
            </p:cNvPr>
            <p:cNvSpPr txBox="1"/>
            <p:nvPr/>
          </p:nvSpPr>
          <p:spPr>
            <a:xfrm>
              <a:off x="1399778" y="2177030"/>
              <a:ext cx="2346100" cy="1015663"/>
            </a:xfrm>
            <a:prstGeom prst="rect">
              <a:avLst/>
            </a:prstGeom>
            <a:noFill/>
          </p:spPr>
          <p:txBody>
            <a:bodyPr wrap="square">
              <a:spAutoFit/>
            </a:bodyPr>
            <a:lstStyle/>
            <a:p>
              <a:pPr algn="ctr">
                <a:defRPr/>
              </a:pPr>
              <a:r>
                <a:rPr lang="en-US" sz="3000" b="1" dirty="0" err="1">
                  <a:solidFill>
                    <a:srgbClr val="243F8B"/>
                  </a:solidFill>
                  <a:cs typeface="Calibri" panose="020F0502020204030204" pitchFamily="34" charset="0"/>
                </a:rPr>
                <a:t>Đoạn</a:t>
              </a:r>
              <a:r>
                <a:rPr lang="en-US" sz="3000" b="1" dirty="0">
                  <a:solidFill>
                    <a:srgbClr val="243F8B"/>
                  </a:solidFill>
                  <a:cs typeface="Calibri" panose="020F0502020204030204" pitchFamily="34" charset="0"/>
                </a:rPr>
                <a:t> </a:t>
              </a:r>
              <a:r>
                <a:rPr lang="en-US" sz="3000" b="1" dirty="0" err="1">
                  <a:solidFill>
                    <a:srgbClr val="243F8B"/>
                  </a:solidFill>
                  <a:cs typeface="Calibri" panose="020F0502020204030204" pitchFamily="34" charset="0"/>
                </a:rPr>
                <a:t>văn</a:t>
              </a:r>
              <a:r>
                <a:rPr lang="en-US" sz="3000" b="1" dirty="0">
                  <a:solidFill>
                    <a:srgbClr val="243F8B"/>
                  </a:solidFill>
                  <a:cs typeface="Calibri" panose="020F0502020204030204" pitchFamily="34" charset="0"/>
                </a:rPr>
                <a:t> </a:t>
              </a:r>
              <a:r>
                <a:rPr lang="en-US" sz="3000" b="1" dirty="0" err="1">
                  <a:solidFill>
                    <a:srgbClr val="243F8B"/>
                  </a:solidFill>
                  <a:cs typeface="Calibri" panose="020F0502020204030204" pitchFamily="34" charset="0"/>
                </a:rPr>
                <a:t>đã</a:t>
              </a:r>
              <a:r>
                <a:rPr lang="en-US" sz="3000" b="1" dirty="0">
                  <a:solidFill>
                    <a:srgbClr val="243F8B"/>
                  </a:solidFill>
                  <a:cs typeface="Calibri" panose="020F0502020204030204" pitchFamily="34" charset="0"/>
                </a:rPr>
                <a:t> </a:t>
              </a:r>
              <a:r>
                <a:rPr lang="en-US" sz="3000" b="1" dirty="0" err="1">
                  <a:solidFill>
                    <a:srgbClr val="243F8B"/>
                  </a:solidFill>
                  <a:cs typeface="Calibri" panose="020F0502020204030204" pitchFamily="34" charset="0"/>
                </a:rPr>
                <a:t>đúng</a:t>
              </a:r>
              <a:r>
                <a:rPr lang="en-US" sz="3000" b="1" dirty="0">
                  <a:solidFill>
                    <a:srgbClr val="243F8B"/>
                  </a:solidFill>
                  <a:cs typeface="Calibri" panose="020F0502020204030204" pitchFamily="34" charset="0"/>
                </a:rPr>
                <a:t> </a:t>
              </a:r>
              <a:r>
                <a:rPr lang="en-US" sz="3000" b="1" dirty="0" err="1">
                  <a:solidFill>
                    <a:srgbClr val="243F8B"/>
                  </a:solidFill>
                  <a:cs typeface="Calibri" panose="020F0502020204030204" pitchFamily="34" charset="0"/>
                </a:rPr>
                <a:t>yêu</a:t>
              </a:r>
              <a:r>
                <a:rPr lang="en-US" sz="3000" b="1" dirty="0">
                  <a:solidFill>
                    <a:srgbClr val="243F8B"/>
                  </a:solidFill>
                  <a:cs typeface="Calibri" panose="020F0502020204030204" pitchFamily="34" charset="0"/>
                </a:rPr>
                <a:t> </a:t>
              </a:r>
              <a:r>
                <a:rPr lang="en-US" sz="3000" b="1" dirty="0" err="1">
                  <a:solidFill>
                    <a:srgbClr val="243F8B"/>
                  </a:solidFill>
                  <a:cs typeface="Calibri" panose="020F0502020204030204" pitchFamily="34" charset="0"/>
                </a:rPr>
                <a:t>cầu</a:t>
              </a:r>
              <a:endParaRPr lang="en-US" sz="3000" b="1" dirty="0">
                <a:solidFill>
                  <a:srgbClr val="243F8B"/>
                </a:solidFill>
                <a:cs typeface="Calibri" panose="020F0502020204030204" pitchFamily="34" charset="0"/>
              </a:endParaRPr>
            </a:p>
          </p:txBody>
        </p:sp>
      </p:grpSp>
      <p:grpSp>
        <p:nvGrpSpPr>
          <p:cNvPr id="23" name="Group 22">
            <a:extLst>
              <a:ext uri="{FF2B5EF4-FFF2-40B4-BE49-F238E27FC236}">
                <a16:creationId xmlns:a16="http://schemas.microsoft.com/office/drawing/2014/main" id="{42427A6A-AB97-4A9C-BDDB-A3BAD9404F70}"/>
              </a:ext>
            </a:extLst>
          </p:cNvPr>
          <p:cNvGrpSpPr/>
          <p:nvPr/>
        </p:nvGrpSpPr>
        <p:grpSpPr>
          <a:xfrm>
            <a:off x="4463844" y="982349"/>
            <a:ext cx="3898325" cy="2743200"/>
            <a:chOff x="4529959" y="951571"/>
            <a:chExt cx="3261464" cy="2743200"/>
          </a:xfrm>
        </p:grpSpPr>
        <p:pic>
          <p:nvPicPr>
            <p:cNvPr id="24" name="Picture 23" descr="A picture containing icon&#10;&#10;Description automatically generated">
              <a:extLst>
                <a:ext uri="{FF2B5EF4-FFF2-40B4-BE49-F238E27FC236}">
                  <a16:creationId xmlns:a16="http://schemas.microsoft.com/office/drawing/2014/main" id="{F24C189E-40D9-46B1-9A1B-56E07796B091}"/>
                </a:ext>
              </a:extLst>
            </p:cNvPr>
            <p:cNvPicPr>
              <a:picLocks noChangeAspect="1"/>
            </p:cNvPicPr>
            <p:nvPr/>
          </p:nvPicPr>
          <p:blipFill rotWithShape="1">
            <a:blip r:embed="rId3">
              <a:extLst>
                <a:ext uri="{28A0092B-C50C-407E-A947-70E740481C1C}">
                  <a14:useLocalDpi xmlns:a14="http://schemas.microsoft.com/office/drawing/2010/main" val="0"/>
                </a:ext>
              </a:extLst>
            </a:blip>
            <a:srcRect l="3710" t="5121" r="47903" b="53750"/>
            <a:stretch/>
          </p:blipFill>
          <p:spPr>
            <a:xfrm rot="708905">
              <a:off x="4529959" y="951571"/>
              <a:ext cx="3227298" cy="2743200"/>
            </a:xfrm>
            <a:prstGeom prst="rect">
              <a:avLst/>
            </a:prstGeom>
          </p:spPr>
        </p:pic>
        <p:sp>
          <p:nvSpPr>
            <p:cNvPr id="25" name="TextBox 24">
              <a:extLst>
                <a:ext uri="{FF2B5EF4-FFF2-40B4-BE49-F238E27FC236}">
                  <a16:creationId xmlns:a16="http://schemas.microsoft.com/office/drawing/2014/main" id="{246EC9E6-5200-46B7-AF69-0927EF7DFADB}"/>
                </a:ext>
              </a:extLst>
            </p:cNvPr>
            <p:cNvSpPr txBox="1"/>
            <p:nvPr/>
          </p:nvSpPr>
          <p:spPr>
            <a:xfrm>
              <a:off x="4856061" y="1684943"/>
              <a:ext cx="2935362" cy="1477328"/>
            </a:xfrm>
            <a:prstGeom prst="rect">
              <a:avLst/>
            </a:prstGeom>
            <a:noFill/>
          </p:spPr>
          <p:txBody>
            <a:bodyPr wrap="square">
              <a:spAutoFit/>
            </a:bodyPr>
            <a:lstStyle/>
            <a:p>
              <a:pPr algn="ctr">
                <a:defRPr/>
              </a:pPr>
              <a:r>
                <a:rPr lang="en-US" sz="3000" b="1" dirty="0" err="1">
                  <a:solidFill>
                    <a:srgbClr val="FF3300"/>
                  </a:solidFill>
                  <a:cs typeface="Calibri" panose="020F0502020204030204" pitchFamily="34" charset="0"/>
                </a:rPr>
                <a:t>Đoạn</a:t>
              </a:r>
              <a:r>
                <a:rPr lang="en-US" sz="3000" b="1" dirty="0">
                  <a:solidFill>
                    <a:srgbClr val="FF3300"/>
                  </a:solidFill>
                  <a:cs typeface="Calibri" panose="020F0502020204030204" pitchFamily="34" charset="0"/>
                </a:rPr>
                <a:t> </a:t>
              </a:r>
              <a:r>
                <a:rPr lang="en-US" sz="3000" b="1" dirty="0" err="1">
                  <a:solidFill>
                    <a:srgbClr val="FF3300"/>
                  </a:solidFill>
                  <a:cs typeface="Calibri" panose="020F0502020204030204" pitchFamily="34" charset="0"/>
                </a:rPr>
                <a:t>văn</a:t>
              </a:r>
              <a:r>
                <a:rPr lang="en-US" sz="3000" b="1" dirty="0">
                  <a:solidFill>
                    <a:srgbClr val="FF3300"/>
                  </a:solidFill>
                  <a:cs typeface="Calibri" panose="020F0502020204030204" pitchFamily="34" charset="0"/>
                </a:rPr>
                <a:t> </a:t>
              </a:r>
              <a:r>
                <a:rPr lang="en-US" sz="3000" b="1" dirty="0" err="1">
                  <a:solidFill>
                    <a:srgbClr val="FF3300"/>
                  </a:solidFill>
                  <a:cs typeface="Calibri" panose="020F0502020204030204" pitchFamily="34" charset="0"/>
                </a:rPr>
                <a:t>có</a:t>
              </a:r>
              <a:r>
                <a:rPr lang="en-US" sz="3000" b="1" dirty="0">
                  <a:solidFill>
                    <a:srgbClr val="FF3300"/>
                  </a:solidFill>
                  <a:cs typeface="Calibri" panose="020F0502020204030204" pitchFamily="34" charset="0"/>
                </a:rPr>
                <a:t> </a:t>
              </a:r>
              <a:r>
                <a:rPr lang="en-US" sz="3000" b="1" dirty="0" err="1">
                  <a:solidFill>
                    <a:srgbClr val="FF3300"/>
                  </a:solidFill>
                  <a:cs typeface="Calibri" panose="020F0502020204030204" pitchFamily="34" charset="0"/>
                </a:rPr>
                <a:t>nhiều</a:t>
              </a:r>
              <a:r>
                <a:rPr lang="en-US" sz="3000" b="1" dirty="0">
                  <a:solidFill>
                    <a:srgbClr val="FF3300"/>
                  </a:solidFill>
                  <a:cs typeface="Calibri" panose="020F0502020204030204" pitchFamily="34" charset="0"/>
                </a:rPr>
                <a:t> </a:t>
              </a:r>
              <a:r>
                <a:rPr lang="en-US" sz="3000" b="1" dirty="0" err="1">
                  <a:solidFill>
                    <a:srgbClr val="FF3300"/>
                  </a:solidFill>
                  <a:cs typeface="Calibri" panose="020F0502020204030204" pitchFamily="34" charset="0"/>
                </a:rPr>
                <a:t>câu</a:t>
              </a:r>
              <a:r>
                <a:rPr lang="en-US" sz="3000" b="1" dirty="0">
                  <a:solidFill>
                    <a:srgbClr val="FF3300"/>
                  </a:solidFill>
                  <a:cs typeface="Calibri" panose="020F0502020204030204" pitchFamily="34" charset="0"/>
                </a:rPr>
                <a:t> </a:t>
              </a:r>
              <a:r>
                <a:rPr lang="en-US" sz="3000" b="1" dirty="0" err="1">
                  <a:solidFill>
                    <a:srgbClr val="FF3300"/>
                  </a:solidFill>
                  <a:cs typeface="Calibri" panose="020F0502020204030204" pitchFamily="34" charset="0"/>
                </a:rPr>
                <a:t>văn</a:t>
              </a:r>
              <a:r>
                <a:rPr lang="en-US" sz="3000" b="1" dirty="0">
                  <a:solidFill>
                    <a:srgbClr val="FF3300"/>
                  </a:solidFill>
                  <a:cs typeface="Calibri" panose="020F0502020204030204" pitchFamily="34" charset="0"/>
                </a:rPr>
                <a:t> hay</a:t>
              </a:r>
            </a:p>
            <a:p>
              <a:pPr algn="ctr">
                <a:defRPr/>
              </a:pPr>
              <a:r>
                <a:rPr lang="en-US" sz="3000" dirty="0">
                  <a:solidFill>
                    <a:prstClr val="black"/>
                  </a:solidFill>
                  <a:cs typeface="Calibri" panose="020F0502020204030204" pitchFamily="34" charset="0"/>
                </a:rPr>
                <a:t>(</a:t>
              </a:r>
              <a:r>
                <a:rPr lang="en-US" sz="3000" dirty="0" err="1">
                  <a:solidFill>
                    <a:prstClr val="black"/>
                  </a:solidFill>
                  <a:cs typeface="Calibri" panose="020F0502020204030204" pitchFamily="34" charset="0"/>
                </a:rPr>
                <a:t>dùng</a:t>
              </a:r>
              <a:r>
                <a:rPr lang="en-US" sz="3000" dirty="0">
                  <a:solidFill>
                    <a:prstClr val="black"/>
                  </a:solidFill>
                  <a:cs typeface="Calibri" panose="020F0502020204030204" pitchFamily="34" charset="0"/>
                </a:rPr>
                <a:t> </a:t>
              </a:r>
              <a:r>
                <a:rPr lang="en-US" sz="3000" dirty="0" err="1">
                  <a:solidFill>
                    <a:prstClr val="black"/>
                  </a:solidFill>
                  <a:cs typeface="Calibri" panose="020F0502020204030204" pitchFamily="34" charset="0"/>
                </a:rPr>
                <a:t>từ</a:t>
              </a:r>
              <a:r>
                <a:rPr lang="en-US" sz="3000" dirty="0">
                  <a:solidFill>
                    <a:prstClr val="black"/>
                  </a:solidFill>
                  <a:cs typeface="Calibri" panose="020F0502020204030204" pitchFamily="34" charset="0"/>
                </a:rPr>
                <a:t> hay)</a:t>
              </a:r>
            </a:p>
          </p:txBody>
        </p:sp>
      </p:grpSp>
      <p:grpSp>
        <p:nvGrpSpPr>
          <p:cNvPr id="26" name="Group 25">
            <a:extLst>
              <a:ext uri="{FF2B5EF4-FFF2-40B4-BE49-F238E27FC236}">
                <a16:creationId xmlns:a16="http://schemas.microsoft.com/office/drawing/2014/main" id="{700C8916-475E-4B4C-BD2C-BF360CCD7CFC}"/>
              </a:ext>
            </a:extLst>
          </p:cNvPr>
          <p:cNvGrpSpPr/>
          <p:nvPr/>
        </p:nvGrpSpPr>
        <p:grpSpPr>
          <a:xfrm>
            <a:off x="8617869" y="1315671"/>
            <a:ext cx="2961767" cy="2468880"/>
            <a:chOff x="8963158" y="1920240"/>
            <a:chExt cx="2961767" cy="2468880"/>
          </a:xfrm>
        </p:grpSpPr>
        <p:pic>
          <p:nvPicPr>
            <p:cNvPr id="27" name="Picture 26" descr="A picture containing icon&#10;&#10;Description automatically generated">
              <a:extLst>
                <a:ext uri="{FF2B5EF4-FFF2-40B4-BE49-F238E27FC236}">
                  <a16:creationId xmlns:a16="http://schemas.microsoft.com/office/drawing/2014/main" id="{5545B68C-A764-4DBF-BF50-56888BF6F94F}"/>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contrast="20000"/>
                      </a14:imgEffect>
                    </a14:imgLayer>
                  </a14:imgProps>
                </a:ext>
                <a:ext uri="{28A0092B-C50C-407E-A947-70E740481C1C}">
                  <a14:useLocalDpi xmlns:a14="http://schemas.microsoft.com/office/drawing/2010/main" val="0"/>
                </a:ext>
              </a:extLst>
            </a:blip>
            <a:srcRect l="54135" t="18058" r="879" b="44442"/>
            <a:stretch/>
          </p:blipFill>
          <p:spPr>
            <a:xfrm>
              <a:off x="8963158" y="1920240"/>
              <a:ext cx="2961767" cy="2468880"/>
            </a:xfrm>
            <a:prstGeom prst="rect">
              <a:avLst/>
            </a:prstGeom>
          </p:spPr>
        </p:pic>
        <p:sp>
          <p:nvSpPr>
            <p:cNvPr id="28" name="TextBox 27">
              <a:extLst>
                <a:ext uri="{FF2B5EF4-FFF2-40B4-BE49-F238E27FC236}">
                  <a16:creationId xmlns:a16="http://schemas.microsoft.com/office/drawing/2014/main" id="{8CED8C8C-90CE-442C-93C3-FB157E935FD1}"/>
                </a:ext>
              </a:extLst>
            </p:cNvPr>
            <p:cNvSpPr txBox="1"/>
            <p:nvPr/>
          </p:nvSpPr>
          <p:spPr>
            <a:xfrm>
              <a:off x="9314724" y="2416016"/>
              <a:ext cx="2258633" cy="1477328"/>
            </a:xfrm>
            <a:prstGeom prst="rect">
              <a:avLst/>
            </a:prstGeom>
            <a:noFill/>
          </p:spPr>
          <p:txBody>
            <a:bodyPr wrap="square">
              <a:spAutoFit/>
            </a:bodyPr>
            <a:lstStyle/>
            <a:p>
              <a:pPr algn="ctr">
                <a:defRPr/>
              </a:pPr>
              <a:r>
                <a:rPr lang="en-US" sz="3000" b="1" dirty="0" err="1">
                  <a:solidFill>
                    <a:srgbClr val="FF0066"/>
                  </a:solidFill>
                  <a:cs typeface="Calibri" panose="020F0502020204030204" pitchFamily="34" charset="0"/>
                </a:rPr>
                <a:t>Đoạn</a:t>
              </a:r>
              <a:r>
                <a:rPr lang="en-US" sz="3000" b="1" dirty="0">
                  <a:solidFill>
                    <a:srgbClr val="FF0066"/>
                  </a:solidFill>
                  <a:cs typeface="Calibri" panose="020F0502020204030204" pitchFamily="34" charset="0"/>
                </a:rPr>
                <a:t> </a:t>
              </a:r>
              <a:r>
                <a:rPr lang="en-US" sz="3000" b="1" dirty="0" err="1">
                  <a:solidFill>
                    <a:srgbClr val="FF0066"/>
                  </a:solidFill>
                  <a:cs typeface="Calibri" panose="020F0502020204030204" pitchFamily="34" charset="0"/>
                </a:rPr>
                <a:t>văn</a:t>
              </a:r>
              <a:r>
                <a:rPr lang="en-US" sz="3000" b="1" dirty="0">
                  <a:solidFill>
                    <a:srgbClr val="FF0066"/>
                  </a:solidFill>
                  <a:cs typeface="Calibri" panose="020F0502020204030204" pitchFamily="34" charset="0"/>
                </a:rPr>
                <a:t> </a:t>
              </a:r>
              <a:r>
                <a:rPr lang="en-US" sz="3000" b="1" dirty="0" err="1">
                  <a:solidFill>
                    <a:srgbClr val="FF0066"/>
                  </a:solidFill>
                  <a:cs typeface="Calibri" panose="020F0502020204030204" pitchFamily="34" charset="0"/>
                </a:rPr>
                <a:t>có</a:t>
              </a:r>
              <a:r>
                <a:rPr lang="en-US" sz="3000" b="1" dirty="0">
                  <a:solidFill>
                    <a:srgbClr val="FF0066"/>
                  </a:solidFill>
                  <a:cs typeface="Calibri" panose="020F0502020204030204" pitchFamily="34" charset="0"/>
                </a:rPr>
                <a:t> </a:t>
              </a:r>
              <a:r>
                <a:rPr lang="en-US" sz="3000" b="1" dirty="0" err="1">
                  <a:solidFill>
                    <a:srgbClr val="FF0066"/>
                  </a:solidFill>
                  <a:cs typeface="Calibri" panose="020F0502020204030204" pitchFamily="34" charset="0"/>
                </a:rPr>
                <a:t>sáng</a:t>
              </a:r>
              <a:r>
                <a:rPr lang="en-US" sz="3000" b="1" dirty="0">
                  <a:solidFill>
                    <a:srgbClr val="FF0066"/>
                  </a:solidFill>
                  <a:cs typeface="Calibri" panose="020F0502020204030204" pitchFamily="34" charset="0"/>
                </a:rPr>
                <a:t> </a:t>
              </a:r>
              <a:r>
                <a:rPr lang="en-US" sz="3000" b="1" dirty="0" err="1">
                  <a:solidFill>
                    <a:srgbClr val="FF0066"/>
                  </a:solidFill>
                  <a:cs typeface="Calibri" panose="020F0502020204030204" pitchFamily="34" charset="0"/>
                </a:rPr>
                <a:t>tạo</a:t>
              </a:r>
              <a:endParaRPr lang="en-US" sz="3000" b="1" dirty="0">
                <a:solidFill>
                  <a:srgbClr val="FF0066"/>
                </a:solidFill>
                <a:cs typeface="Calibri" panose="020F0502020204030204" pitchFamily="34" charset="0"/>
              </a:endParaRPr>
            </a:p>
            <a:p>
              <a:pPr algn="ctr">
                <a:defRPr/>
              </a:pPr>
              <a:r>
                <a:rPr lang="en-US" sz="3000" dirty="0">
                  <a:solidFill>
                    <a:prstClr val="black"/>
                  </a:solidFill>
                  <a:cs typeface="Calibri" panose="020F0502020204030204" pitchFamily="34" charset="0"/>
                </a:rPr>
                <a:t>(</a:t>
              </a:r>
              <a:r>
                <a:rPr lang="en-US" sz="3000" dirty="0" err="1">
                  <a:solidFill>
                    <a:prstClr val="black"/>
                  </a:solidFill>
                  <a:cs typeface="Calibri" panose="020F0502020204030204" pitchFamily="34" charset="0"/>
                </a:rPr>
                <a:t>thêm</a:t>
              </a:r>
              <a:r>
                <a:rPr lang="en-US" sz="3000" dirty="0">
                  <a:solidFill>
                    <a:prstClr val="black"/>
                  </a:solidFill>
                  <a:cs typeface="Calibri" panose="020F0502020204030204" pitchFamily="34" charset="0"/>
                </a:rPr>
                <a:t> ý </a:t>
              </a:r>
              <a:r>
                <a:rPr lang="en-US" sz="3000" dirty="0" err="1">
                  <a:solidFill>
                    <a:prstClr val="black"/>
                  </a:solidFill>
                  <a:cs typeface="Calibri" panose="020F0502020204030204" pitchFamily="34" charset="0"/>
                </a:rPr>
                <a:t>mới</a:t>
              </a:r>
              <a:r>
                <a:rPr lang="en-US" sz="3000" dirty="0">
                  <a:solidFill>
                    <a:prstClr val="black"/>
                  </a:solidFill>
                  <a:cs typeface="Calibri" panose="020F0502020204030204" pitchFamily="34" charset="0"/>
                </a:rPr>
                <a:t>)</a:t>
              </a:r>
            </a:p>
          </p:txBody>
        </p:sp>
      </p:grpSp>
      <p:pic>
        <p:nvPicPr>
          <p:cNvPr id="29" name="Picture 28" descr="A picture containing icon&#10;&#10;Description automatically generated">
            <a:extLst>
              <a:ext uri="{FF2B5EF4-FFF2-40B4-BE49-F238E27FC236}">
                <a16:creationId xmlns:a16="http://schemas.microsoft.com/office/drawing/2014/main" id="{A2FE90D3-EB15-4914-9D2D-A76DF46B2205}"/>
              </a:ext>
            </a:extLst>
          </p:cNvPr>
          <p:cNvPicPr>
            <a:picLocks noChangeAspect="1"/>
          </p:cNvPicPr>
          <p:nvPr/>
        </p:nvPicPr>
        <p:blipFill rotWithShape="1">
          <a:blip r:embed="rId6">
            <a:extLst>
              <a:ext uri="{BEBA8EAE-BF5A-486C-A8C5-ECC9F3942E4B}">
                <a14:imgProps xmlns:a14="http://schemas.microsoft.com/office/drawing/2010/main">
                  <a14:imgLayer r:embed="rId7">
                    <a14:imgEffect>
                      <a14:colorTemperature colorTemp="8800"/>
                    </a14:imgEffect>
                  </a14:imgLayer>
                </a14:imgProps>
              </a:ext>
              <a:ext uri="{28A0092B-C50C-407E-A947-70E740481C1C}">
                <a14:useLocalDpi xmlns:a14="http://schemas.microsoft.com/office/drawing/2010/main" val="0"/>
              </a:ext>
            </a:extLst>
          </a:blip>
          <a:srcRect l="7448" t="27182" r="3097" b="8653"/>
          <a:stretch/>
        </p:blipFill>
        <p:spPr>
          <a:xfrm>
            <a:off x="2796372" y="3680353"/>
            <a:ext cx="6922512" cy="3182977"/>
          </a:xfrm>
          <a:prstGeom prst="rect">
            <a:avLst/>
          </a:prstGeom>
        </p:spPr>
      </p:pic>
    </p:spTree>
    <p:extLst>
      <p:ext uri="{BB962C8B-B14F-4D97-AF65-F5344CB8AC3E}">
        <p14:creationId xmlns:p14="http://schemas.microsoft.com/office/powerpoint/2010/main" val="4645462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9"/>
                                        </p:tgtEl>
                                        <p:attrNameLst>
                                          <p:attrName>ppt_y</p:attrName>
                                        </p:attrNameLst>
                                      </p:cBhvr>
                                      <p:tavLst>
                                        <p:tav tm="0">
                                          <p:val>
                                            <p:strVal val="#ppt_y"/>
                                          </p:val>
                                        </p:tav>
                                        <p:tav tm="100000">
                                          <p:val>
                                            <p:strVal val="#ppt_y"/>
                                          </p:val>
                                        </p:tav>
                                      </p:tavLst>
                                    </p:anim>
                                    <p:anim calcmode="lin" valueType="num">
                                      <p:cBhvr>
                                        <p:cTn id="9" dur="500" fill="hold"/>
                                        <p:tgtEl>
                                          <p:spTgt spid="19"/>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9"/>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9"/>
                                        </p:tgtEl>
                                      </p:cBhvr>
                                    </p:animEffect>
                                  </p:childTnLst>
                                </p:cTn>
                              </p:par>
                            </p:childTnLst>
                          </p:cTn>
                        </p:par>
                        <p:par>
                          <p:cTn id="12" fill="hold">
                            <p:stCondLst>
                              <p:cond delay="1150"/>
                            </p:stCondLst>
                            <p:childTnLst>
                              <p:par>
                                <p:cTn id="13" presetID="55" presetClass="entr" presetSubtype="0" fill="hold" nodeType="afterEffect">
                                  <p:stCondLst>
                                    <p:cond delay="0"/>
                                  </p:stCondLst>
                                  <p:childTnLst>
                                    <p:set>
                                      <p:cBhvr>
                                        <p:cTn id="14" dur="1" fill="hold">
                                          <p:stCondLst>
                                            <p:cond delay="0"/>
                                          </p:stCondLst>
                                        </p:cTn>
                                        <p:tgtEl>
                                          <p:spTgt spid="29"/>
                                        </p:tgtEl>
                                        <p:attrNameLst>
                                          <p:attrName>style.visibility</p:attrName>
                                        </p:attrNameLst>
                                      </p:cBhvr>
                                      <p:to>
                                        <p:strVal val="visible"/>
                                      </p:to>
                                    </p:set>
                                    <p:anim calcmode="lin" valueType="num">
                                      <p:cBhvr>
                                        <p:cTn id="15" dur="500" fill="hold"/>
                                        <p:tgtEl>
                                          <p:spTgt spid="29"/>
                                        </p:tgtEl>
                                        <p:attrNameLst>
                                          <p:attrName>ppt_w</p:attrName>
                                        </p:attrNameLst>
                                      </p:cBhvr>
                                      <p:tavLst>
                                        <p:tav tm="0">
                                          <p:val>
                                            <p:strVal val="#ppt_w*0.70"/>
                                          </p:val>
                                        </p:tav>
                                        <p:tav tm="100000">
                                          <p:val>
                                            <p:strVal val="#ppt_w"/>
                                          </p:val>
                                        </p:tav>
                                      </p:tavLst>
                                    </p:anim>
                                    <p:anim calcmode="lin" valueType="num">
                                      <p:cBhvr>
                                        <p:cTn id="16" dur="500" fill="hold"/>
                                        <p:tgtEl>
                                          <p:spTgt spid="29"/>
                                        </p:tgtEl>
                                        <p:attrNameLst>
                                          <p:attrName>ppt_h</p:attrName>
                                        </p:attrNameLst>
                                      </p:cBhvr>
                                      <p:tavLst>
                                        <p:tav tm="0">
                                          <p:val>
                                            <p:strVal val="#ppt_h"/>
                                          </p:val>
                                        </p:tav>
                                        <p:tav tm="100000">
                                          <p:val>
                                            <p:strVal val="#ppt_h"/>
                                          </p:val>
                                        </p:tav>
                                      </p:tavLst>
                                    </p:anim>
                                    <p:animEffect transition="in" filter="fade">
                                      <p:cBhvr>
                                        <p:cTn id="17" dur="500"/>
                                        <p:tgtEl>
                                          <p:spTgt spid="29"/>
                                        </p:tgtEl>
                                      </p:cBhvr>
                                    </p:animEffect>
                                  </p:childTnLst>
                                  <p:subTnLst>
                                    <p:audio>
                                      <p:cMediaNode>
                                        <p:cTn display="0" masterRel="sameClick">
                                          <p:stCondLst>
                                            <p:cond evt="begin" delay="0">
                                              <p:tn val="13"/>
                                            </p:cond>
                                          </p:stCondLst>
                                          <p:endCondLst>
                                            <p:cond evt="onStopAudio" delay="0">
                                              <p:tgtEl>
                                                <p:sldTgt/>
                                              </p:tgtEl>
                                            </p:cond>
                                          </p:endCondLst>
                                        </p:cTn>
                                        <p:tgtEl>
                                          <p:sndTgt r:embed="rId2" name="uỷn.wav"/>
                                        </p:tgtEl>
                                      </p:cMediaNode>
                                    </p:audio>
                                  </p:subTnLst>
                                </p:cTn>
                              </p:par>
                            </p:childTnLst>
                          </p:cTn>
                        </p:par>
                        <p:par>
                          <p:cTn id="18" fill="hold">
                            <p:stCondLst>
                              <p:cond delay="1650"/>
                            </p:stCondLst>
                            <p:childTnLst>
                              <p:par>
                                <p:cTn id="19" presetID="53" presetClass="entr" presetSubtype="16" fill="hold" nodeType="afterEffect">
                                  <p:stCondLst>
                                    <p:cond delay="0"/>
                                  </p:stCondLst>
                                  <p:childTnLst>
                                    <p:set>
                                      <p:cBhvr>
                                        <p:cTn id="20" dur="1" fill="hold">
                                          <p:stCondLst>
                                            <p:cond delay="0"/>
                                          </p:stCondLst>
                                        </p:cTn>
                                        <p:tgtEl>
                                          <p:spTgt spid="20"/>
                                        </p:tgtEl>
                                        <p:attrNameLst>
                                          <p:attrName>style.visibility</p:attrName>
                                        </p:attrNameLst>
                                      </p:cBhvr>
                                      <p:to>
                                        <p:strVal val="visible"/>
                                      </p:to>
                                    </p:set>
                                    <p:anim calcmode="lin" valueType="num">
                                      <p:cBhvr>
                                        <p:cTn id="21" dur="500" fill="hold"/>
                                        <p:tgtEl>
                                          <p:spTgt spid="20"/>
                                        </p:tgtEl>
                                        <p:attrNameLst>
                                          <p:attrName>ppt_w</p:attrName>
                                        </p:attrNameLst>
                                      </p:cBhvr>
                                      <p:tavLst>
                                        <p:tav tm="0">
                                          <p:val>
                                            <p:fltVal val="0"/>
                                          </p:val>
                                        </p:tav>
                                        <p:tav tm="100000">
                                          <p:val>
                                            <p:strVal val="#ppt_w"/>
                                          </p:val>
                                        </p:tav>
                                      </p:tavLst>
                                    </p:anim>
                                    <p:anim calcmode="lin" valueType="num">
                                      <p:cBhvr>
                                        <p:cTn id="22" dur="500" fill="hold"/>
                                        <p:tgtEl>
                                          <p:spTgt spid="20"/>
                                        </p:tgtEl>
                                        <p:attrNameLst>
                                          <p:attrName>ppt_h</p:attrName>
                                        </p:attrNameLst>
                                      </p:cBhvr>
                                      <p:tavLst>
                                        <p:tav tm="0">
                                          <p:val>
                                            <p:fltVal val="0"/>
                                          </p:val>
                                        </p:tav>
                                        <p:tav tm="100000">
                                          <p:val>
                                            <p:strVal val="#ppt_h"/>
                                          </p:val>
                                        </p:tav>
                                      </p:tavLst>
                                    </p:anim>
                                    <p:animEffect transition="in" filter="fade">
                                      <p:cBhvr>
                                        <p:cTn id="23" dur="500"/>
                                        <p:tgtEl>
                                          <p:spTgt spid="20"/>
                                        </p:tgtEl>
                                      </p:cBhvr>
                                    </p:animEffect>
                                  </p:childTnLst>
                                </p:cTn>
                              </p:par>
                              <p:par>
                                <p:cTn id="24" presetID="53" presetClass="entr" presetSubtype="16" fill="hold" nodeType="withEffect">
                                  <p:stCondLst>
                                    <p:cond delay="500"/>
                                  </p:stCondLst>
                                  <p:childTnLst>
                                    <p:set>
                                      <p:cBhvr>
                                        <p:cTn id="25" dur="1" fill="hold">
                                          <p:stCondLst>
                                            <p:cond delay="0"/>
                                          </p:stCondLst>
                                        </p:cTn>
                                        <p:tgtEl>
                                          <p:spTgt spid="23"/>
                                        </p:tgtEl>
                                        <p:attrNameLst>
                                          <p:attrName>style.visibility</p:attrName>
                                        </p:attrNameLst>
                                      </p:cBhvr>
                                      <p:to>
                                        <p:strVal val="visible"/>
                                      </p:to>
                                    </p:set>
                                    <p:anim calcmode="lin" valueType="num">
                                      <p:cBhvr>
                                        <p:cTn id="26" dur="500" fill="hold"/>
                                        <p:tgtEl>
                                          <p:spTgt spid="23"/>
                                        </p:tgtEl>
                                        <p:attrNameLst>
                                          <p:attrName>ppt_w</p:attrName>
                                        </p:attrNameLst>
                                      </p:cBhvr>
                                      <p:tavLst>
                                        <p:tav tm="0">
                                          <p:val>
                                            <p:fltVal val="0"/>
                                          </p:val>
                                        </p:tav>
                                        <p:tav tm="100000">
                                          <p:val>
                                            <p:strVal val="#ppt_w"/>
                                          </p:val>
                                        </p:tav>
                                      </p:tavLst>
                                    </p:anim>
                                    <p:anim calcmode="lin" valueType="num">
                                      <p:cBhvr>
                                        <p:cTn id="27" dur="500" fill="hold"/>
                                        <p:tgtEl>
                                          <p:spTgt spid="23"/>
                                        </p:tgtEl>
                                        <p:attrNameLst>
                                          <p:attrName>ppt_h</p:attrName>
                                        </p:attrNameLst>
                                      </p:cBhvr>
                                      <p:tavLst>
                                        <p:tav tm="0">
                                          <p:val>
                                            <p:fltVal val="0"/>
                                          </p:val>
                                        </p:tav>
                                        <p:tav tm="100000">
                                          <p:val>
                                            <p:strVal val="#ppt_h"/>
                                          </p:val>
                                        </p:tav>
                                      </p:tavLst>
                                    </p:anim>
                                    <p:animEffect transition="in" filter="fade">
                                      <p:cBhvr>
                                        <p:cTn id="28" dur="500"/>
                                        <p:tgtEl>
                                          <p:spTgt spid="23"/>
                                        </p:tgtEl>
                                      </p:cBhvr>
                                    </p:animEffect>
                                  </p:childTnLst>
                                </p:cTn>
                              </p:par>
                              <p:par>
                                <p:cTn id="29" presetID="53" presetClass="entr" presetSubtype="16" fill="hold" nodeType="withEffect">
                                  <p:stCondLst>
                                    <p:cond delay="1000"/>
                                  </p:stCondLst>
                                  <p:childTnLst>
                                    <p:set>
                                      <p:cBhvr>
                                        <p:cTn id="30" dur="1" fill="hold">
                                          <p:stCondLst>
                                            <p:cond delay="0"/>
                                          </p:stCondLst>
                                        </p:cTn>
                                        <p:tgtEl>
                                          <p:spTgt spid="26"/>
                                        </p:tgtEl>
                                        <p:attrNameLst>
                                          <p:attrName>style.visibility</p:attrName>
                                        </p:attrNameLst>
                                      </p:cBhvr>
                                      <p:to>
                                        <p:strVal val="visible"/>
                                      </p:to>
                                    </p:set>
                                    <p:anim calcmode="lin" valueType="num">
                                      <p:cBhvr>
                                        <p:cTn id="31" dur="500" fill="hold"/>
                                        <p:tgtEl>
                                          <p:spTgt spid="26"/>
                                        </p:tgtEl>
                                        <p:attrNameLst>
                                          <p:attrName>ppt_w</p:attrName>
                                        </p:attrNameLst>
                                      </p:cBhvr>
                                      <p:tavLst>
                                        <p:tav tm="0">
                                          <p:val>
                                            <p:fltVal val="0"/>
                                          </p:val>
                                        </p:tav>
                                        <p:tav tm="100000">
                                          <p:val>
                                            <p:strVal val="#ppt_w"/>
                                          </p:val>
                                        </p:tav>
                                      </p:tavLst>
                                    </p:anim>
                                    <p:anim calcmode="lin" valueType="num">
                                      <p:cBhvr>
                                        <p:cTn id="32" dur="500" fill="hold"/>
                                        <p:tgtEl>
                                          <p:spTgt spid="26"/>
                                        </p:tgtEl>
                                        <p:attrNameLst>
                                          <p:attrName>ppt_h</p:attrName>
                                        </p:attrNameLst>
                                      </p:cBhvr>
                                      <p:tavLst>
                                        <p:tav tm="0">
                                          <p:val>
                                            <p:fltVal val="0"/>
                                          </p:val>
                                        </p:tav>
                                        <p:tav tm="100000">
                                          <p:val>
                                            <p:strVal val="#ppt_h"/>
                                          </p:val>
                                        </p:tav>
                                      </p:tavLst>
                                    </p:anim>
                                    <p:animEffect transition="in" filter="fade">
                                      <p:cBhvr>
                                        <p:cTn id="33"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p:cNvPicPr>
            <a:picLocks noChangeAspect="1"/>
          </p:cNvPicPr>
          <p:nvPr/>
        </p:nvPicPr>
        <p:blipFill rotWithShape="1">
          <a:blip r:embed="rId3" cstate="screen"/>
          <a:srcRect r="1773"/>
          <a:stretch>
            <a:fillRect/>
          </a:stretch>
        </p:blipFill>
        <p:spPr>
          <a:xfrm>
            <a:off x="-11511" y="3927336"/>
            <a:ext cx="12203511" cy="3004447"/>
          </a:xfrm>
          <a:prstGeom prst="rect">
            <a:avLst/>
          </a:prstGeom>
        </p:spPr>
      </p:pic>
      <p:pic>
        <p:nvPicPr>
          <p:cNvPr id="20" name="图片 19"/>
          <p:cNvPicPr>
            <a:picLocks noChangeAspect="1"/>
          </p:cNvPicPr>
          <p:nvPr/>
        </p:nvPicPr>
        <p:blipFill rotWithShape="1">
          <a:blip r:embed="rId4" cstate="screen"/>
          <a:srcRect l="1020" b="5828"/>
          <a:stretch>
            <a:fillRect/>
          </a:stretch>
        </p:blipFill>
        <p:spPr>
          <a:xfrm>
            <a:off x="28241" y="4782626"/>
            <a:ext cx="12188826" cy="2149157"/>
          </a:xfrm>
          <a:prstGeom prst="rect">
            <a:avLst/>
          </a:prstGeom>
        </p:spPr>
      </p:pic>
      <p:pic>
        <p:nvPicPr>
          <p:cNvPr id="21" name="图片 20"/>
          <p:cNvPicPr>
            <a:picLocks noChangeAspect="1"/>
          </p:cNvPicPr>
          <p:nvPr/>
        </p:nvPicPr>
        <p:blipFill rotWithShape="1">
          <a:blip r:embed="rId5" cstate="screen"/>
          <a:srcRect/>
          <a:stretch>
            <a:fillRect/>
          </a:stretch>
        </p:blipFill>
        <p:spPr>
          <a:xfrm>
            <a:off x="344495" y="4204133"/>
            <a:ext cx="11936455" cy="2786205"/>
          </a:xfrm>
          <a:prstGeom prst="rect">
            <a:avLst/>
          </a:prstGeom>
        </p:spPr>
      </p:pic>
      <p:pic>
        <p:nvPicPr>
          <p:cNvPr id="15" name="图片 14"/>
          <p:cNvPicPr>
            <a:picLocks noChangeAspect="1"/>
          </p:cNvPicPr>
          <p:nvPr/>
        </p:nvPicPr>
        <p:blipFill>
          <a:blip r:embed="rId6" cstate="screen"/>
          <a:stretch>
            <a:fillRect/>
          </a:stretch>
        </p:blipFill>
        <p:spPr>
          <a:xfrm>
            <a:off x="28241" y="2844921"/>
            <a:ext cx="810409" cy="956924"/>
          </a:xfrm>
          <a:prstGeom prst="rect">
            <a:avLst/>
          </a:prstGeom>
        </p:spPr>
      </p:pic>
      <p:pic>
        <p:nvPicPr>
          <p:cNvPr id="16" name="图片 15"/>
          <p:cNvPicPr>
            <a:picLocks noChangeAspect="1"/>
          </p:cNvPicPr>
          <p:nvPr/>
        </p:nvPicPr>
        <p:blipFill>
          <a:blip r:embed="rId7"/>
          <a:stretch>
            <a:fillRect/>
          </a:stretch>
        </p:blipFill>
        <p:spPr>
          <a:xfrm>
            <a:off x="1118804" y="295458"/>
            <a:ext cx="1525010" cy="2729768"/>
          </a:xfrm>
          <a:prstGeom prst="rect">
            <a:avLst/>
          </a:prstGeom>
        </p:spPr>
      </p:pic>
      <p:sp>
        <p:nvSpPr>
          <p:cNvPr id="8" name="TextBox 7"/>
          <p:cNvSpPr txBox="1"/>
          <p:nvPr/>
        </p:nvSpPr>
        <p:spPr>
          <a:xfrm>
            <a:off x="1846223" y="998622"/>
            <a:ext cx="10345777" cy="1323439"/>
          </a:xfrm>
          <a:prstGeom prst="rect">
            <a:avLst/>
          </a:prstGeom>
          <a:noFill/>
        </p:spPr>
        <p:txBody>
          <a:bodyPr wrap="square" rtlCol="0">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a:noFill/>
                </a:ln>
                <a:solidFill>
                  <a:srgbClr val="FF0000"/>
                </a:solidFill>
                <a:effectLst>
                  <a:reflection blurRad="6350" stA="55000" endA="300" endPos="45500" dir="5400000" sy="-100000" algn="bl" rotWithShape="0"/>
                </a:effectLst>
                <a:uLnTx/>
                <a:uFillTx/>
                <a:latin typeface="Coiny" panose="02000903060500060000" pitchFamily="2" charset="0"/>
                <a:cs typeface="Arial" panose="020B0604020202020204" pitchFamily="34" charset="0"/>
              </a:rPr>
              <a:t>Hẹn</a:t>
            </a:r>
            <a:r>
              <a:rPr kumimoji="0" lang="en-US" sz="8000" b="1" i="0" u="none" strike="noStrike" kern="1200" cap="none" spc="0" normalizeH="0" baseline="0" noProof="0" dirty="0">
                <a:ln>
                  <a:noFill/>
                </a:ln>
                <a:solidFill>
                  <a:srgbClr val="FF0000"/>
                </a:solidFill>
                <a:effectLst>
                  <a:reflection blurRad="6350" stA="55000" endA="300" endPos="45500" dir="5400000" sy="-100000" algn="bl" rotWithShape="0"/>
                </a:effectLst>
                <a:uLnTx/>
                <a:uFillTx/>
                <a:latin typeface="Coiny" panose="02000903060500060000" pitchFamily="2" charset="0"/>
                <a:cs typeface="Arial" panose="020B0604020202020204" pitchFamily="34" charset="0"/>
              </a:rPr>
              <a:t> </a:t>
            </a:r>
            <a:r>
              <a:rPr kumimoji="0" lang="en-US" sz="8000" b="1" i="0" u="none" strike="noStrike" kern="1200" cap="none" spc="0" normalizeH="0" baseline="0" noProof="0" dirty="0" err="1">
                <a:ln>
                  <a:noFill/>
                </a:ln>
                <a:solidFill>
                  <a:srgbClr val="FF0000"/>
                </a:solidFill>
                <a:effectLst>
                  <a:reflection blurRad="6350" stA="55000" endA="300" endPos="45500" dir="5400000" sy="-100000" algn="bl" rotWithShape="0"/>
                </a:effectLst>
                <a:uLnTx/>
                <a:uFillTx/>
                <a:latin typeface="Coiny" panose="02000903060500060000" pitchFamily="2" charset="0"/>
                <a:cs typeface="Arial" panose="020B0604020202020204" pitchFamily="34" charset="0"/>
              </a:rPr>
              <a:t>gặp</a:t>
            </a:r>
            <a:r>
              <a:rPr kumimoji="0" lang="en-US" sz="8000" b="1" i="0" u="none" strike="noStrike" kern="1200" cap="none" spc="0" normalizeH="0" baseline="0" noProof="0" dirty="0">
                <a:ln>
                  <a:noFill/>
                </a:ln>
                <a:solidFill>
                  <a:srgbClr val="FF0000"/>
                </a:solidFill>
                <a:effectLst>
                  <a:reflection blurRad="6350" stA="55000" endA="300" endPos="45500" dir="5400000" sy="-100000" algn="bl" rotWithShape="0"/>
                </a:effectLst>
                <a:uLnTx/>
                <a:uFillTx/>
                <a:latin typeface="Coiny" panose="02000903060500060000" pitchFamily="2" charset="0"/>
                <a:cs typeface="Arial" panose="020B0604020202020204" pitchFamily="34" charset="0"/>
              </a:rPr>
              <a:t> </a:t>
            </a:r>
            <a:r>
              <a:rPr kumimoji="0" lang="en-US" sz="8000" b="1" i="0" u="none" strike="noStrike" kern="1200" cap="none" spc="0" normalizeH="0" baseline="0" noProof="0" dirty="0" err="1">
                <a:ln>
                  <a:noFill/>
                </a:ln>
                <a:solidFill>
                  <a:srgbClr val="FF0000"/>
                </a:solidFill>
                <a:effectLst>
                  <a:reflection blurRad="6350" stA="55000" endA="300" endPos="45500" dir="5400000" sy="-100000" algn="bl" rotWithShape="0"/>
                </a:effectLst>
                <a:uLnTx/>
                <a:uFillTx/>
                <a:latin typeface="Coiny" panose="02000903060500060000" pitchFamily="2" charset="0"/>
                <a:cs typeface="Arial" panose="020B0604020202020204" pitchFamily="34" charset="0"/>
              </a:rPr>
              <a:t>lại</a:t>
            </a:r>
            <a:r>
              <a:rPr kumimoji="0" lang="en-US" sz="8000" b="1" i="0" u="none" strike="noStrike" kern="1200" cap="none" spc="0" normalizeH="0" baseline="0" noProof="0" dirty="0">
                <a:ln>
                  <a:noFill/>
                </a:ln>
                <a:solidFill>
                  <a:srgbClr val="FF0000"/>
                </a:solidFill>
                <a:effectLst>
                  <a:reflection blurRad="6350" stA="55000" endA="300" endPos="45500" dir="5400000" sy="-100000" algn="bl" rotWithShape="0"/>
                </a:effectLst>
                <a:uLnTx/>
                <a:uFillTx/>
                <a:latin typeface="Coiny" panose="02000903060500060000" pitchFamily="2" charset="0"/>
                <a:cs typeface="Arial" panose="020B0604020202020204" pitchFamily="34" charset="0"/>
              </a:rPr>
              <a:t> </a:t>
            </a:r>
            <a:r>
              <a:rPr kumimoji="0" lang="en-US" sz="8000" b="1" i="0" u="none" strike="noStrike" kern="1200" cap="none" spc="0" normalizeH="0" baseline="0" noProof="0" dirty="0" err="1">
                <a:ln>
                  <a:noFill/>
                </a:ln>
                <a:solidFill>
                  <a:srgbClr val="FF0000"/>
                </a:solidFill>
                <a:effectLst>
                  <a:reflection blurRad="6350" stA="55000" endA="300" endPos="45500" dir="5400000" sy="-100000" algn="bl" rotWithShape="0"/>
                </a:effectLst>
                <a:uLnTx/>
                <a:uFillTx/>
                <a:latin typeface="Coiny" panose="02000903060500060000" pitchFamily="2" charset="0"/>
                <a:cs typeface="Arial" panose="020B0604020202020204" pitchFamily="34" charset="0"/>
              </a:rPr>
              <a:t>các</a:t>
            </a:r>
            <a:r>
              <a:rPr kumimoji="0" lang="en-US" sz="8000" b="1" i="0" u="none" strike="noStrike" kern="1200" cap="none" spc="0" normalizeH="0" baseline="0" noProof="0" dirty="0">
                <a:ln>
                  <a:noFill/>
                </a:ln>
                <a:solidFill>
                  <a:srgbClr val="FF0000"/>
                </a:solidFill>
                <a:effectLst>
                  <a:reflection blurRad="6350" stA="55000" endA="300" endPos="45500" dir="5400000" sy="-100000" algn="bl" rotWithShape="0"/>
                </a:effectLst>
                <a:uLnTx/>
                <a:uFillTx/>
                <a:latin typeface="Coiny" panose="02000903060500060000" pitchFamily="2" charset="0"/>
                <a:cs typeface="Arial" panose="020B0604020202020204" pitchFamily="34" charset="0"/>
              </a:rPr>
              <a:t> </a:t>
            </a:r>
            <a:r>
              <a:rPr kumimoji="0" lang="en-US" sz="8000" b="1" i="0" u="none" strike="noStrike" kern="1200" cap="none" spc="0" normalizeH="0" baseline="0" noProof="0" dirty="0" err="1">
                <a:ln>
                  <a:noFill/>
                </a:ln>
                <a:solidFill>
                  <a:srgbClr val="FF0000"/>
                </a:solidFill>
                <a:effectLst>
                  <a:reflection blurRad="6350" stA="55000" endA="300" endPos="45500" dir="5400000" sy="-100000" algn="bl" rotWithShape="0"/>
                </a:effectLst>
                <a:uLnTx/>
                <a:uFillTx/>
                <a:latin typeface="Coiny" panose="02000903060500060000" pitchFamily="2" charset="0"/>
                <a:cs typeface="Arial" panose="020B0604020202020204" pitchFamily="34" charset="0"/>
              </a:rPr>
              <a:t>em</a:t>
            </a:r>
            <a:endParaRPr kumimoji="0" lang="en-US" sz="8000" b="1" i="0" u="none" strike="noStrike" kern="1200" cap="none" spc="0" normalizeH="0" baseline="0" noProof="0" dirty="0">
              <a:ln>
                <a:noFill/>
              </a:ln>
              <a:solidFill>
                <a:srgbClr val="FF0000"/>
              </a:solidFill>
              <a:effectLst>
                <a:reflection blurRad="6350" stA="55000" endA="300" endPos="45500" dir="5400000" sy="-100000" algn="bl" rotWithShape="0"/>
              </a:effectLst>
              <a:uLnTx/>
              <a:uFillTx/>
              <a:latin typeface="Coiny" panose="02000903060500060000" pitchFamily="2" charset="0"/>
              <a:cs typeface="Arial" panose="020B0604020202020204" pitchFamily="34"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2" presetClass="entr" presetSubtype="0" fill="hold" nodeType="after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1000"/>
                                        <p:tgtEl>
                                          <p:spTgt spid="21"/>
                                        </p:tgtEl>
                                      </p:cBhvr>
                                    </p:animEffect>
                                    <p:anim calcmode="lin" valueType="num">
                                      <p:cBhvr>
                                        <p:cTn id="19" dur="1000" fill="hold"/>
                                        <p:tgtEl>
                                          <p:spTgt spid="21"/>
                                        </p:tgtEl>
                                        <p:attrNameLst>
                                          <p:attrName>ppt_x</p:attrName>
                                        </p:attrNameLst>
                                      </p:cBhvr>
                                      <p:tavLst>
                                        <p:tav tm="0">
                                          <p:val>
                                            <p:strVal val="#ppt_x"/>
                                          </p:val>
                                        </p:tav>
                                        <p:tav tm="100000">
                                          <p:val>
                                            <p:strVal val="#ppt_x"/>
                                          </p:val>
                                        </p:tav>
                                      </p:tavLst>
                                    </p:anim>
                                    <p:anim calcmode="lin" valueType="num">
                                      <p:cBhvr>
                                        <p:cTn id="20" dur="1000" fill="hold"/>
                                        <p:tgtEl>
                                          <p:spTgt spid="21"/>
                                        </p:tgtEl>
                                        <p:attrNameLst>
                                          <p:attrName>ppt_y</p:attrName>
                                        </p:attrNameLst>
                                      </p:cBhvr>
                                      <p:tavLst>
                                        <p:tav tm="0">
                                          <p:val>
                                            <p:strVal val="#ppt_y+.1"/>
                                          </p:val>
                                        </p:tav>
                                        <p:tav tm="100000">
                                          <p:val>
                                            <p:strVal val="#ppt_y"/>
                                          </p:val>
                                        </p:tav>
                                      </p:tavLst>
                                    </p:anim>
                                  </p:childTnLst>
                                </p:cTn>
                              </p:par>
                            </p:childTnLst>
                          </p:cTn>
                        </p:par>
                        <p:par>
                          <p:cTn id="21" fill="hold">
                            <p:stCondLst>
                              <p:cond delay="2000"/>
                            </p:stCondLst>
                            <p:childTnLst>
                              <p:par>
                                <p:cTn id="22" presetID="22" presetClass="entr" presetSubtype="4" fill="hold" nodeType="after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wipe(down)">
                                      <p:cBhvr>
                                        <p:cTn id="24" dur="750"/>
                                        <p:tgtEl>
                                          <p:spTgt spid="16"/>
                                        </p:tgtEl>
                                      </p:cBhvr>
                                    </p:animEffect>
                                  </p:childTnLst>
                                </p:cTn>
                              </p:par>
                            </p:childTnLst>
                          </p:cTn>
                        </p:par>
                        <p:par>
                          <p:cTn id="25" fill="hold">
                            <p:stCondLst>
                              <p:cond delay="3000"/>
                            </p:stCondLst>
                            <p:childTnLst>
                              <p:par>
                                <p:cTn id="26" presetID="42" presetClass="entr" presetSubtype="0" fill="hold" nodeType="after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750"/>
                                        <p:tgtEl>
                                          <p:spTgt spid="15"/>
                                        </p:tgtEl>
                                      </p:cBhvr>
                                    </p:animEffect>
                                    <p:anim calcmode="lin" valueType="num">
                                      <p:cBhvr>
                                        <p:cTn id="29" dur="750" fill="hold"/>
                                        <p:tgtEl>
                                          <p:spTgt spid="15"/>
                                        </p:tgtEl>
                                        <p:attrNameLst>
                                          <p:attrName>ppt_x</p:attrName>
                                        </p:attrNameLst>
                                      </p:cBhvr>
                                      <p:tavLst>
                                        <p:tav tm="0">
                                          <p:val>
                                            <p:strVal val="#ppt_x"/>
                                          </p:val>
                                        </p:tav>
                                        <p:tav tm="100000">
                                          <p:val>
                                            <p:strVal val="#ppt_x"/>
                                          </p:val>
                                        </p:tav>
                                      </p:tavLst>
                                    </p:anim>
                                    <p:anim calcmode="lin" valueType="num">
                                      <p:cBhvr>
                                        <p:cTn id="30" dur="75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barn(inVertical)">
                                      <p:cBhvr>
                                        <p:cTn id="3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DE7C73A4-796D-994F-9362-C7FA7877F8D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082657" y="0"/>
            <a:ext cx="7556500" cy="4241800"/>
          </a:xfrm>
          <a:prstGeom prst="rect">
            <a:avLst/>
          </a:prstGeom>
        </p:spPr>
      </p:pic>
      <p:sp>
        <p:nvSpPr>
          <p:cNvPr id="16" name="TextBox 15">
            <a:extLst>
              <a:ext uri="{FF2B5EF4-FFF2-40B4-BE49-F238E27FC236}">
                <a16:creationId xmlns:a16="http://schemas.microsoft.com/office/drawing/2014/main" id="{5D978843-FFF4-4E0D-A4B7-49C55FF85D27}"/>
              </a:ext>
            </a:extLst>
          </p:cNvPr>
          <p:cNvSpPr txBox="1"/>
          <p:nvPr/>
        </p:nvSpPr>
        <p:spPr>
          <a:xfrm>
            <a:off x="2352532" y="1307452"/>
            <a:ext cx="7016750"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w="22225">
                  <a:solidFill>
                    <a:srgbClr val="7030A0"/>
                  </a:solidFill>
                  <a:prstDash val="solid"/>
                </a:ln>
                <a:solidFill>
                  <a:srgbClr val="FFFF00"/>
                </a:solidFill>
                <a:effectLst>
                  <a:glow rad="228600">
                    <a:srgbClr val="70AD47">
                      <a:satMod val="175000"/>
                      <a:alpha val="40000"/>
                    </a:srgbClr>
                  </a:glow>
                </a:effectLst>
                <a:uLnTx/>
                <a:uFillTx/>
                <a:latin typeface="Arial"/>
                <a:cs typeface="+mn-cs"/>
              </a:rPr>
              <a:t>A. </a:t>
            </a:r>
            <a:r>
              <a:rPr kumimoji="0" lang="en-US" sz="8000" b="1" i="0" u="none" strike="noStrike" kern="1200" cap="none" spc="0" normalizeH="0" baseline="0" noProof="0" dirty="0" err="1">
                <a:ln w="22225">
                  <a:solidFill>
                    <a:srgbClr val="7030A0"/>
                  </a:solidFill>
                  <a:prstDash val="solid"/>
                </a:ln>
                <a:solidFill>
                  <a:srgbClr val="FFFF00"/>
                </a:solidFill>
                <a:effectLst>
                  <a:glow rad="228600">
                    <a:srgbClr val="70AD47">
                      <a:satMod val="175000"/>
                      <a:alpha val="40000"/>
                    </a:srgbClr>
                  </a:glow>
                </a:effectLst>
                <a:uLnTx/>
                <a:uFillTx/>
                <a:latin typeface="Arial"/>
                <a:cs typeface="+mn-cs"/>
              </a:rPr>
              <a:t>Đọc</a:t>
            </a:r>
            <a:endParaRPr kumimoji="0" lang="en-US" sz="8800" b="1" i="0" u="none" strike="noStrike" kern="1200" cap="none" spc="0" normalizeH="0" baseline="0" noProof="0" dirty="0">
              <a:ln w="22225">
                <a:solidFill>
                  <a:srgbClr val="7030A0"/>
                </a:solidFill>
                <a:prstDash val="solid"/>
              </a:ln>
              <a:solidFill>
                <a:srgbClr val="FFFF00"/>
              </a:solidFill>
              <a:effectLst>
                <a:glow rad="228600">
                  <a:srgbClr val="70AD47">
                    <a:satMod val="175000"/>
                    <a:alpha val="40000"/>
                  </a:srgbClr>
                </a:glow>
              </a:effectLst>
              <a:uLnTx/>
              <a:uFillTx/>
              <a:latin typeface="Arial"/>
              <a:cs typeface="+mn-cs"/>
            </a:endParaRPr>
          </a:p>
        </p:txBody>
      </p:sp>
    </p:spTree>
    <p:extLst>
      <p:ext uri="{BB962C8B-B14F-4D97-AF65-F5344CB8AC3E}">
        <p14:creationId xmlns:p14="http://schemas.microsoft.com/office/powerpoint/2010/main" val="10494364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par>
                                <p:cTn id="8" presetID="18" presetClass="emph" presetSubtype="0" repeatCount="indefinite" fill="hold" nodeType="withEffect">
                                  <p:stCondLst>
                                    <p:cond delay="0"/>
                                  </p:stCondLst>
                                  <p:iterate type="lt">
                                    <p:tmPct val="4000"/>
                                  </p:iterate>
                                  <p:childTnLst>
                                    <p:set>
                                      <p:cBhvr override="childStyle">
                                        <p:cTn id="9" dur="500" fill="hold"/>
                                        <p:tgtEl>
                                          <p:spTgt spid="16">
                                            <p:txEl>
                                              <p:pRg st="0" end="0"/>
                                            </p:txEl>
                                          </p:spTgt>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4" descr="E:\素材\卡通\包图网_113555幼儿园开园典礼卡通背景展板\1.jpg1"/>
          <p:cNvPicPr>
            <a:picLocks noChangeAspect="1" noChangeArrowheads="1"/>
          </p:cNvPicPr>
          <p:nvPr/>
        </p:nvPicPr>
        <p:blipFill>
          <a:blip r:embed="rId3"/>
          <a:srcRect/>
          <a:stretch>
            <a:fillRect/>
          </a:stretch>
        </p:blipFill>
        <p:spPr bwMode="auto">
          <a:xfrm>
            <a:off x="0" y="1905"/>
            <a:ext cx="12188190" cy="6934200"/>
          </a:xfrm>
          <a:prstGeom prst="rect">
            <a:avLst/>
          </a:prstGeom>
          <a:noFill/>
          <a:extLst>
            <a:ext uri="{909E8E84-426E-40DD-AFC4-6F175D3DCCD1}">
              <a14:hiddenFill xmlns:a14="http://schemas.microsoft.com/office/drawing/2010/main">
                <a:solidFill>
                  <a:srgbClr val="FFFFFF"/>
                </a:solidFill>
              </a14:hiddenFill>
            </a:ext>
          </a:extLst>
        </p:spPr>
      </p:pic>
      <p:grpSp>
        <p:nvGrpSpPr>
          <p:cNvPr id="7" name="组合 6"/>
          <p:cNvGrpSpPr/>
          <p:nvPr/>
        </p:nvGrpSpPr>
        <p:grpSpPr>
          <a:xfrm>
            <a:off x="550478" y="0"/>
            <a:ext cx="8948170" cy="6173629"/>
            <a:chOff x="1090024" y="-330337"/>
            <a:chExt cx="10482104" cy="7230965"/>
          </a:xfrm>
        </p:grpSpPr>
        <p:pic>
          <p:nvPicPr>
            <p:cNvPr id="8" name="图片 7" descr="E:\素材\卡通\94f93910acd7e631d9b24a34ca81551c.png94f93910acd7e631d9b24a34ca81551c"/>
            <p:cNvPicPr>
              <a:picLocks noChangeAspect="1"/>
            </p:cNvPicPr>
            <p:nvPr/>
          </p:nvPicPr>
          <p:blipFill>
            <a:blip r:embed="rId4"/>
            <a:srcRect/>
            <a:stretch>
              <a:fillRect/>
            </a:stretch>
          </p:blipFill>
          <p:spPr>
            <a:xfrm>
              <a:off x="1382709" y="630594"/>
              <a:ext cx="9406040" cy="6270034"/>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17101" y="2438945"/>
              <a:ext cx="835154" cy="801626"/>
            </a:xfrm>
            <a:prstGeom prst="rect">
              <a:avLst/>
            </a:prstGeom>
          </p:spPr>
        </p:pic>
        <p:pic>
          <p:nvPicPr>
            <p:cNvPr id="10" name="图片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0024" y="323423"/>
              <a:ext cx="2848963" cy="2294482"/>
            </a:xfrm>
            <a:prstGeom prst="rect">
              <a:avLst/>
            </a:prstGeom>
          </p:spPr>
        </p:pic>
        <p:pic>
          <p:nvPicPr>
            <p:cNvPr id="11" name="图片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728338" y="-330337"/>
              <a:ext cx="2843790" cy="2633477"/>
            </a:xfrm>
            <a:prstGeom prst="rect">
              <a:avLst/>
            </a:prstGeom>
          </p:spPr>
        </p:pic>
      </p:grpSp>
      <p:pic>
        <p:nvPicPr>
          <p:cNvPr id="41" name="图片 40" descr="E:\素材\卡通\包图网_60675六一儿童节文艺汇演背景六一放飞梦想展板\1.png1"/>
          <p:cNvPicPr>
            <a:picLocks noChangeAspect="1"/>
          </p:cNvPicPr>
          <p:nvPr/>
        </p:nvPicPr>
        <p:blipFill>
          <a:blip r:embed="rId8"/>
          <a:srcRect/>
          <a:stretch>
            <a:fillRect/>
          </a:stretch>
        </p:blipFill>
        <p:spPr>
          <a:xfrm>
            <a:off x="8139748" y="4248150"/>
            <a:ext cx="2717800" cy="2687955"/>
          </a:xfrm>
          <a:prstGeom prst="rect">
            <a:avLst/>
          </a:prstGeom>
        </p:spPr>
      </p:pic>
      <p:sp>
        <p:nvSpPr>
          <p:cNvPr id="42" name="文本框 18">
            <a:extLst>
              <a:ext uri="{FF2B5EF4-FFF2-40B4-BE49-F238E27FC236}">
                <a16:creationId xmlns:a16="http://schemas.microsoft.com/office/drawing/2014/main" id="{9BD80DD6-A199-47BC-935A-BAB56E1CEB00}"/>
              </a:ext>
            </a:extLst>
          </p:cNvPr>
          <p:cNvSpPr txBox="1"/>
          <p:nvPr/>
        </p:nvSpPr>
        <p:spPr>
          <a:xfrm>
            <a:off x="2305093" y="2913280"/>
            <a:ext cx="5149383"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altLang="zh-CN" sz="6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60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altLang="zh-CN" sz="6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thành</a:t>
            </a:r>
            <a:r>
              <a:rPr kumimoji="0" lang="en-US" altLang="zh-CN" sz="6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60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endParaRPr kumimoji="0" lang="zh-CN" altLang="en-US" sz="6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4" name="文本框 18">
            <a:extLst>
              <a:ext uri="{FF2B5EF4-FFF2-40B4-BE49-F238E27FC236}">
                <a16:creationId xmlns:a16="http://schemas.microsoft.com/office/drawing/2014/main" id="{12FC4A88-212C-4114-92AE-8BA7DEA72148}"/>
              </a:ext>
            </a:extLst>
          </p:cNvPr>
          <p:cNvSpPr txBox="1"/>
          <p:nvPr/>
        </p:nvSpPr>
        <p:spPr>
          <a:xfrm>
            <a:off x="1919780" y="1854469"/>
            <a:ext cx="5602520"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800" b="1" i="0" u="none" strike="noStrike" kern="1200" cap="none" spc="0" normalizeH="0" baseline="0" noProof="0" dirty="0">
                <a:ln>
                  <a:noFill/>
                </a:ln>
                <a:solidFill>
                  <a:srgbClr val="FF0000"/>
                </a:solidFill>
                <a:effectLst/>
                <a:uLnTx/>
                <a:uFillTx/>
                <a:latin typeface="UTM Avo" panose="02040603050506020204" pitchFamily="18" charset="0"/>
                <a:ea typeface="仓耳今楷05-6763 W05" panose="02020400000000000000" pitchFamily="18" charset="-122"/>
                <a:cs typeface="+mn-cs"/>
              </a:rPr>
              <a:t>1</a:t>
            </a:r>
            <a:endParaRPr kumimoji="0" lang="zh-CN" altLang="en-US" sz="8800" b="1" i="0" u="none" strike="noStrike" kern="1200" cap="none" spc="0" normalizeH="0" baseline="0" noProof="0" dirty="0">
              <a:ln>
                <a:noFill/>
              </a:ln>
              <a:solidFill>
                <a:srgbClr val="FF0000"/>
              </a:solidFill>
              <a:effectLst/>
              <a:uLnTx/>
              <a:uFillTx/>
              <a:latin typeface="UTM Avo" panose="02040603050506020204" pitchFamily="18" charset="0"/>
              <a:ea typeface="仓耳今楷05-6763 W05" panose="02020400000000000000" pitchFamily="18" charset="-122"/>
              <a:cs typeface="+mn-cs"/>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1000"/>
                                        <p:tgtEl>
                                          <p:spTgt spid="41"/>
                                        </p:tgtEl>
                                      </p:cBhvr>
                                    </p:animEffect>
                                    <p:anim calcmode="lin" valueType="num">
                                      <p:cBhvr>
                                        <p:cTn id="8" dur="1000" fill="hold"/>
                                        <p:tgtEl>
                                          <p:spTgt spid="41"/>
                                        </p:tgtEl>
                                        <p:attrNameLst>
                                          <p:attrName>ppt_x</p:attrName>
                                        </p:attrNameLst>
                                      </p:cBhvr>
                                      <p:tavLst>
                                        <p:tav tm="0">
                                          <p:val>
                                            <p:strVal val="#ppt_x"/>
                                          </p:val>
                                        </p:tav>
                                        <p:tav tm="100000">
                                          <p:val>
                                            <p:strVal val="#ppt_x"/>
                                          </p:val>
                                        </p:tav>
                                      </p:tavLst>
                                    </p:anim>
                                    <p:anim calcmode="lin" valueType="num">
                                      <p:cBhvr>
                                        <p:cTn id="9"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4" descr="Check out Arrow icon created by 4B Icons | Graphic design posters, Mini  drawings, Desktop wallpaper art">
            <a:extLst>
              <a:ext uri="{FF2B5EF4-FFF2-40B4-BE49-F238E27FC236}">
                <a16:creationId xmlns:a16="http://schemas.microsoft.com/office/drawing/2014/main" id="{19012210-1B71-401E-8738-A1B68370ED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8526325" flipV="1">
            <a:off x="6987335" y="2758298"/>
            <a:ext cx="1156884" cy="115688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Check out Arrow icon created by 4B Icons | Graphic design posters, Mini  drawings, Desktop wallpaper art">
            <a:extLst>
              <a:ext uri="{FF2B5EF4-FFF2-40B4-BE49-F238E27FC236}">
                <a16:creationId xmlns:a16="http://schemas.microsoft.com/office/drawing/2014/main" id="{B0B9FDA2-2FF2-47D9-A56C-DC0284AE76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073675" flipH="1" flipV="1">
            <a:off x="3833497" y="2758298"/>
            <a:ext cx="1156884" cy="1156884"/>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a:extLst>
              <a:ext uri="{FF2B5EF4-FFF2-40B4-BE49-F238E27FC236}">
                <a16:creationId xmlns:a16="http://schemas.microsoft.com/office/drawing/2014/main" id="{371623C8-2787-4682-8BC6-CCA48EE78006}"/>
              </a:ext>
            </a:extLst>
          </p:cNvPr>
          <p:cNvSpPr/>
          <p:nvPr/>
        </p:nvSpPr>
        <p:spPr>
          <a:xfrm>
            <a:off x="1525162" y="192241"/>
            <a:ext cx="2250937" cy="748988"/>
          </a:xfrm>
          <a:prstGeom prst="rect">
            <a:avLst/>
          </a:prstGeom>
        </p:spPr>
        <p:txBody>
          <a:bodyPr wrap="none">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altLang="zh-CN" sz="4267" b="1" i="0" u="none" strike="noStrike" kern="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altLang="zh-CN" sz="4267" b="1" i="0" u="none" strike="noStrike" kern="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4267" b="1" i="0" u="none" strike="noStrike" kern="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mẫu</a:t>
            </a:r>
            <a:endParaRPr kumimoji="0" lang="zh-CN" altLang="en-US" sz="4267" b="1" i="0" u="none" strike="noStrike" kern="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6" name="Wave 15">
            <a:extLst>
              <a:ext uri="{FF2B5EF4-FFF2-40B4-BE49-F238E27FC236}">
                <a16:creationId xmlns:a16="http://schemas.microsoft.com/office/drawing/2014/main" id="{A3C68E89-3F6C-4A9A-90FD-D47852828C05}"/>
              </a:ext>
            </a:extLst>
          </p:cNvPr>
          <p:cNvSpPr/>
          <p:nvPr/>
        </p:nvSpPr>
        <p:spPr>
          <a:xfrm>
            <a:off x="877655" y="2659858"/>
            <a:ext cx="2776828" cy="1311831"/>
          </a:xfrm>
          <a:prstGeom prst="wave">
            <a:avLst/>
          </a:prstGeom>
          <a:solidFill>
            <a:srgbClr val="FFFF00"/>
          </a:solidFill>
          <a:ln w="25400" cap="flat" cmpd="sng" algn="ctr">
            <a:solidFill>
              <a:srgbClr val="4F81BD">
                <a:shade val="50000"/>
              </a:srgbClr>
            </a:solidFill>
            <a:prstDash val="solid"/>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altLang="zh-CN" sz="4800" b="1"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TAY DÒ</a:t>
            </a:r>
            <a:endParaRPr kumimoji="0" lang="zh-CN" altLang="en-US" sz="4800" b="1"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7" name="Wave 16">
            <a:extLst>
              <a:ext uri="{FF2B5EF4-FFF2-40B4-BE49-F238E27FC236}">
                <a16:creationId xmlns:a16="http://schemas.microsoft.com/office/drawing/2014/main" id="{E551296E-E127-417D-8EB6-5FC177759099}"/>
              </a:ext>
            </a:extLst>
          </p:cNvPr>
          <p:cNvSpPr/>
          <p:nvPr/>
        </p:nvSpPr>
        <p:spPr>
          <a:xfrm>
            <a:off x="8103642" y="2659857"/>
            <a:ext cx="3407501" cy="1311831"/>
          </a:xfrm>
          <a:prstGeom prst="wave">
            <a:avLst/>
          </a:prstGeom>
          <a:solidFill>
            <a:srgbClr val="FFFF00"/>
          </a:solidFill>
          <a:ln w="25400" cap="flat" cmpd="sng" algn="ctr">
            <a:solidFill>
              <a:srgbClr val="4F81BD">
                <a:shade val="50000"/>
              </a:srgbClr>
            </a:solidFill>
            <a:prstDash val="solid"/>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altLang="zh-CN" sz="4267" b="1"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TAI NGHE</a:t>
            </a:r>
            <a:endParaRPr kumimoji="0" lang="zh-CN" altLang="en-US" sz="4267" b="1"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8" name="Wave 17">
            <a:extLst>
              <a:ext uri="{FF2B5EF4-FFF2-40B4-BE49-F238E27FC236}">
                <a16:creationId xmlns:a16="http://schemas.microsoft.com/office/drawing/2014/main" id="{F0D50AAA-5C35-4609-B8B9-E88169C94306}"/>
              </a:ext>
            </a:extLst>
          </p:cNvPr>
          <p:cNvSpPr/>
          <p:nvPr/>
        </p:nvSpPr>
        <p:spPr>
          <a:xfrm>
            <a:off x="4187025" y="4678353"/>
            <a:ext cx="3603665" cy="1311831"/>
          </a:xfrm>
          <a:prstGeom prst="wave">
            <a:avLst/>
          </a:prstGeom>
          <a:solidFill>
            <a:srgbClr val="FF0000"/>
          </a:solidFill>
          <a:ln w="25400" cap="flat" cmpd="sng" algn="ctr">
            <a:solidFill>
              <a:srgbClr val="4F81BD">
                <a:shade val="50000"/>
              </a:srgbClr>
            </a:solidFill>
            <a:prstDash val="solid"/>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altLang="zh-CN" sz="4800" b="1" i="0" u="none" strike="noStrike" kern="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MẮT DÕI</a:t>
            </a:r>
            <a:endParaRPr kumimoji="0" lang="zh-CN" altLang="en-US" sz="4800" b="1" i="0" u="none" strike="noStrike" kern="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9" name="Kí hiệu - Khám phá &amp; Luyện tập">
            <a:extLst>
              <a:ext uri="{FF2B5EF4-FFF2-40B4-BE49-F238E27FC236}">
                <a16:creationId xmlns:a16="http://schemas.microsoft.com/office/drawing/2014/main" id="{ED3C9CB1-35A9-4AA5-A859-DE3969B641E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86141" y="89333"/>
            <a:ext cx="851896" cy="851896"/>
          </a:xfrm>
          <a:prstGeom prst="rect">
            <a:avLst/>
          </a:prstGeom>
        </p:spPr>
      </p:pic>
      <p:pic>
        <p:nvPicPr>
          <p:cNvPr id="20" name="Picture 19">
            <a:extLst>
              <a:ext uri="{FF2B5EF4-FFF2-40B4-BE49-F238E27FC236}">
                <a16:creationId xmlns:a16="http://schemas.microsoft.com/office/drawing/2014/main" id="{627630AC-F066-4682-8426-4E2FAC1D79D7}"/>
              </a:ext>
            </a:extLst>
          </p:cNvPr>
          <p:cNvPicPr>
            <a:picLocks noChangeAspect="1"/>
          </p:cNvPicPr>
          <p:nvPr/>
        </p:nvPicPr>
        <p:blipFill rotWithShape="1">
          <a:blip r:embed="rId5">
            <a:extLst>
              <a:ext uri="{28A0092B-C50C-407E-A947-70E740481C1C}">
                <a14:useLocalDpi xmlns:a14="http://schemas.microsoft.com/office/drawing/2010/main" val="0"/>
              </a:ext>
            </a:extLst>
          </a:blip>
          <a:srcRect b="7514"/>
          <a:stretch/>
        </p:blipFill>
        <p:spPr>
          <a:xfrm>
            <a:off x="5037084" y="2478315"/>
            <a:ext cx="1903547" cy="1901371"/>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down)">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wipe(down)">
                                      <p:cBhvr>
                                        <p:cTn id="15" dur="50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down)">
                                      <p:cBhvr>
                                        <p:cTn id="20" dur="500"/>
                                        <p:tgtEl>
                                          <p:spTgt spid="9"/>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wipe(down)">
                                      <p:cBhvr>
                                        <p:cTn id="2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54236513-05EF-45C3-A7DC-7AD651E9E507}"/>
              </a:ext>
            </a:extLst>
          </p:cNvPr>
          <p:cNvSpPr/>
          <p:nvPr/>
        </p:nvSpPr>
        <p:spPr>
          <a:xfrm>
            <a:off x="190500" y="600076"/>
            <a:ext cx="11725275" cy="6000750"/>
          </a:xfrm>
          <a:prstGeom prst="roundRect">
            <a:avLst/>
          </a:prstGeom>
          <a:ln w="38100">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5" name="Picture 4">
            <a:extLst>
              <a:ext uri="{FF2B5EF4-FFF2-40B4-BE49-F238E27FC236}">
                <a16:creationId xmlns:a16="http://schemas.microsoft.com/office/drawing/2014/main" id="{E5C2F8EE-EC08-49DE-A35E-2C57E9DDDB76}"/>
              </a:ext>
            </a:extLst>
          </p:cNvPr>
          <p:cNvPicPr>
            <a:picLocks noChangeAspect="1"/>
          </p:cNvPicPr>
          <p:nvPr/>
        </p:nvPicPr>
        <p:blipFill>
          <a:blip r:embed="rId4"/>
          <a:stretch>
            <a:fillRect/>
          </a:stretch>
        </p:blipFill>
        <p:spPr>
          <a:xfrm>
            <a:off x="4403420" y="0"/>
            <a:ext cx="4109060" cy="859611"/>
          </a:xfrm>
          <a:prstGeom prst="rect">
            <a:avLst/>
          </a:prstGeom>
        </p:spPr>
      </p:pic>
      <p:pic>
        <p:nvPicPr>
          <p:cNvPr id="7" name="Picture 6">
            <a:extLst>
              <a:ext uri="{FF2B5EF4-FFF2-40B4-BE49-F238E27FC236}">
                <a16:creationId xmlns:a16="http://schemas.microsoft.com/office/drawing/2014/main" id="{21F9F3AB-B4A2-46B3-BB02-C496A162C0D5}"/>
              </a:ext>
            </a:extLst>
          </p:cNvPr>
          <p:cNvPicPr>
            <a:picLocks noChangeAspect="1"/>
          </p:cNvPicPr>
          <p:nvPr/>
        </p:nvPicPr>
        <p:blipFill>
          <a:blip r:embed="rId5"/>
          <a:stretch>
            <a:fillRect/>
          </a:stretch>
        </p:blipFill>
        <p:spPr>
          <a:xfrm>
            <a:off x="8512480" y="4266222"/>
            <a:ext cx="3679520" cy="2591778"/>
          </a:xfrm>
          <a:prstGeom prst="rect">
            <a:avLst/>
          </a:prstGeom>
        </p:spPr>
      </p:pic>
      <p:sp>
        <p:nvSpPr>
          <p:cNvPr id="29" name="TextBox 28">
            <a:extLst>
              <a:ext uri="{FF2B5EF4-FFF2-40B4-BE49-F238E27FC236}">
                <a16:creationId xmlns:a16="http://schemas.microsoft.com/office/drawing/2014/main" id="{3F0C49C1-5D3C-4191-8C87-B50B35CF666F}"/>
              </a:ext>
            </a:extLst>
          </p:cNvPr>
          <p:cNvSpPr txBox="1"/>
          <p:nvPr/>
        </p:nvSpPr>
        <p:spPr>
          <a:xfrm>
            <a:off x="381000" y="625613"/>
            <a:ext cx="11515725" cy="5632311"/>
          </a:xfrm>
          <a:prstGeom prst="rect">
            <a:avLst/>
          </a:prstGeom>
          <a:noFill/>
        </p:spPr>
        <p:txBody>
          <a:bodyPr wrap="square" rtlCol="0">
            <a:spAutoFit/>
          </a:bodyPr>
          <a:lstStyle/>
          <a:p>
            <a:pPr algn="just"/>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Bé nói với các em:</a:t>
            </a:r>
          </a:p>
          <a:p>
            <a:pPr algn="just"/>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 Bây giờ chơi đi học, nghen! Đứa nào học giỏi, mai mốt má cho đi học thiệt.</a:t>
            </a:r>
          </a:p>
          <a:p>
            <a:pPr algn="just"/>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Đàn em tranh nhau ngồi vào một chỗ. Bé kẹp lại tóc, thả ống quần xuống, lấy cái nón của  má đội lên đầu. Nó cố bắt chước cái dáng đi khoan thai của cô giáo khi cô bước vào lớp. Đàn em cũng làm y hệt đám học trò, đứng cả dậy, cười khúc khích chào cô.</a:t>
            </a:r>
          </a:p>
          <a:p>
            <a:pPr algn="just"/>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Bé treo nón lên, mặt tỉnh khô, lấy một nhánh trâm bầu làm thước. Mấy đứa em chống hai tay ngồi dòm chị. Giống như cô giáo, Bé đưa mắt nhìn đám học trò. Đôi mắt Bé ánh lên vẻ tự hào. Bé nhón chân lên, bàn tay tròn trịa cầm nhánh trâm bầu nhịp nhịp trên tấm bảng một cách chăm chú. Đàn em há miệng dòm theo tay chị. Bé đánh vần từng tiếng. Đàn em ríu rít đánh vần theo. Thằng Hiển ngọng líu, nói không kịp hai đứa lớn. Cái Anh bao giờ cũng giành phần đọc xong trước. Nó ngồi giữa cái Thanh và thằng Hiển, gọn tròn như một củ khoai, hai má núng nính ửng hồng. Cái Thanh ngồi đó, hiền dịu, mở to đôi mắt nhìn tấm bảng, vừa đọc vừa mân mê mái tóc mai. Thằng em nhỏ nhìn vào miệng ba đứa lớn rồi cũng bi bô la lên rối rít.</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pPr algn="r"/>
            <a:r>
              <a:rPr lang="en-US" sz="2400" dirty="0">
                <a:latin typeface="Arial-Rounded" panose="020B0500000000000000" pitchFamily="34" charset="0"/>
                <a:ea typeface="Arial-Rounded" panose="020B0500000000000000" pitchFamily="34" charset="0"/>
                <a:cs typeface="Arial-Rounded" panose="020B0500000000000000" pitchFamily="34" charset="0"/>
              </a:rPr>
              <a:t>(Theo </a:t>
            </a:r>
            <a:r>
              <a:rPr lang="en-US" sz="2400" dirty="0" err="1">
                <a:latin typeface="Arial-Rounded" panose="020B0500000000000000" pitchFamily="34" charset="0"/>
                <a:ea typeface="Arial-Rounded" panose="020B0500000000000000" pitchFamily="34" charset="0"/>
                <a:cs typeface="Arial-Rounded" panose="020B0500000000000000" pitchFamily="34" charset="0"/>
              </a:rPr>
              <a:t>Nguyễn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Thi</a:t>
            </a:r>
            <a:r>
              <a:rPr lang="en-US" sz="2400" dirty="0">
                <a:latin typeface="Arial-Rounded" panose="020B0500000000000000" pitchFamily="34" charset="0"/>
                <a:ea typeface="Arial-Rounded" panose="020B0500000000000000" pitchFamily="34" charset="0"/>
                <a:cs typeface="Arial-Rounded" panose="020B0500000000000000" pitchFamily="34" charset="0"/>
              </a:rPr>
              <a:t>)</a:t>
            </a:r>
            <a:endParaRPr lang="vi-VN" sz="2400" dirty="0">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0404105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par>
                                <p:cTn id="11" presetID="22" presetClass="entr" presetSubtype="4"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29"/>
                                        </p:tgtEl>
                                        <p:attrNameLst>
                                          <p:attrName>style.visibility</p:attrName>
                                        </p:attrNameLst>
                                      </p:cBhvr>
                                      <p:to>
                                        <p:strVal val="visible"/>
                                      </p:to>
                                    </p:set>
                                    <p:animEffect transition="in" filter="wipe(down)">
                                      <p:cBhvr>
                                        <p:cTn id="16"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9"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7" name="图片 3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281632"/>
            <a:ext cx="12192000" cy="1252226"/>
          </a:xfrm>
          <a:prstGeom prst="rect">
            <a:avLst/>
          </a:prstGeom>
        </p:spPr>
      </p:pic>
      <p:pic>
        <p:nvPicPr>
          <p:cNvPr id="48" name="图片 4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194267"/>
            <a:ext cx="2792259" cy="1088341"/>
          </a:xfrm>
          <a:prstGeom prst="rect">
            <a:avLst/>
          </a:prstGeom>
        </p:spPr>
      </p:pic>
      <p:grpSp>
        <p:nvGrpSpPr>
          <p:cNvPr id="39" name="组合 38"/>
          <p:cNvGrpSpPr/>
          <p:nvPr/>
        </p:nvGrpSpPr>
        <p:grpSpPr>
          <a:xfrm>
            <a:off x="775267" y="1584837"/>
            <a:ext cx="4763984" cy="2067570"/>
            <a:chOff x="727332" y="1163892"/>
            <a:chExt cx="4763984" cy="2067570"/>
          </a:xfrm>
        </p:grpSpPr>
        <p:grpSp>
          <p:nvGrpSpPr>
            <p:cNvPr id="26" name="组合 25"/>
            <p:cNvGrpSpPr/>
            <p:nvPr/>
          </p:nvGrpSpPr>
          <p:grpSpPr>
            <a:xfrm>
              <a:off x="727332" y="1163892"/>
              <a:ext cx="4763984" cy="2067570"/>
              <a:chOff x="727332" y="1163892"/>
              <a:chExt cx="4763984" cy="2067570"/>
            </a:xfrm>
          </p:grpSpPr>
          <p:grpSp>
            <p:nvGrpSpPr>
              <p:cNvPr id="16" name="组合 15"/>
              <p:cNvGrpSpPr/>
              <p:nvPr/>
            </p:nvGrpSpPr>
            <p:grpSpPr>
              <a:xfrm>
                <a:off x="727332" y="1163892"/>
                <a:ext cx="4763984" cy="2067570"/>
                <a:chOff x="737165" y="1429363"/>
                <a:chExt cx="4763984" cy="2067570"/>
              </a:xfrm>
            </p:grpSpPr>
            <p:sp>
              <p:nvSpPr>
                <p:cNvPr id="15" name="矩形: 圆角 14"/>
                <p:cNvSpPr/>
                <p:nvPr/>
              </p:nvSpPr>
              <p:spPr>
                <a:xfrm>
                  <a:off x="1818967" y="2556509"/>
                  <a:ext cx="3682182" cy="720091"/>
                </a:xfrm>
                <a:prstGeom prst="roundRect">
                  <a:avLst/>
                </a:prstGeom>
                <a:solidFill>
                  <a:srgbClr val="FFFFFF"/>
                </a:solidFill>
                <a:ln w="57150">
                  <a:solidFill>
                    <a:srgbClr val="FDDD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pic>
              <p:nvPicPr>
                <p:cNvPr id="11" name="图片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37165" y="1429363"/>
                  <a:ext cx="2067570" cy="2067570"/>
                </a:xfrm>
                <a:prstGeom prst="rect">
                  <a:avLst/>
                </a:prstGeom>
              </p:spPr>
            </p:pic>
          </p:grpSp>
          <p:sp>
            <p:nvSpPr>
              <p:cNvPr id="25" name="文本框 24"/>
              <p:cNvSpPr txBox="1"/>
              <p:nvPr/>
            </p:nvSpPr>
            <p:spPr>
              <a:xfrm>
                <a:off x="1315066" y="2291039"/>
                <a:ext cx="110367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01</a:t>
                </a:r>
                <a:endParaRPr kumimoji="0" lang="zh-CN" alt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sp>
          <p:nvSpPr>
            <p:cNvPr id="33" name="文本框 32"/>
            <p:cNvSpPr txBox="1"/>
            <p:nvPr/>
          </p:nvSpPr>
          <p:spPr>
            <a:xfrm>
              <a:off x="2576515" y="2406387"/>
              <a:ext cx="230074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nghen</a:t>
              </a:r>
              <a:endParaRPr kumimoji="0" lang="zh-CN" altLang="en-US" sz="32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grpSp>
        <p:nvGrpSpPr>
          <p:cNvPr id="41" name="组合 40"/>
          <p:cNvGrpSpPr/>
          <p:nvPr/>
        </p:nvGrpSpPr>
        <p:grpSpPr>
          <a:xfrm>
            <a:off x="6454709" y="3246796"/>
            <a:ext cx="4526700" cy="1967857"/>
            <a:chOff x="6544421" y="2819090"/>
            <a:chExt cx="4526700" cy="1967857"/>
          </a:xfrm>
        </p:grpSpPr>
        <p:grpSp>
          <p:nvGrpSpPr>
            <p:cNvPr id="31" name="组合 30"/>
            <p:cNvGrpSpPr/>
            <p:nvPr/>
          </p:nvGrpSpPr>
          <p:grpSpPr>
            <a:xfrm>
              <a:off x="6544421" y="2819090"/>
              <a:ext cx="4526700" cy="1967857"/>
              <a:chOff x="6544421" y="2819090"/>
              <a:chExt cx="4526700" cy="1967857"/>
            </a:xfrm>
          </p:grpSpPr>
          <p:grpSp>
            <p:nvGrpSpPr>
              <p:cNvPr id="22" name="组合 21"/>
              <p:cNvGrpSpPr/>
              <p:nvPr/>
            </p:nvGrpSpPr>
            <p:grpSpPr>
              <a:xfrm>
                <a:off x="6544421" y="2819090"/>
                <a:ext cx="4526700" cy="1967857"/>
                <a:chOff x="767971" y="1513243"/>
                <a:chExt cx="4526700" cy="1967857"/>
              </a:xfrm>
            </p:grpSpPr>
            <p:sp>
              <p:nvSpPr>
                <p:cNvPr id="23" name="矩形: 圆角 22"/>
                <p:cNvSpPr/>
                <p:nvPr/>
              </p:nvSpPr>
              <p:spPr>
                <a:xfrm>
                  <a:off x="1818966" y="2556509"/>
                  <a:ext cx="3475705" cy="720091"/>
                </a:xfrm>
                <a:prstGeom prst="roundRect">
                  <a:avLst/>
                </a:prstGeom>
                <a:solidFill>
                  <a:srgbClr val="FFFFFF"/>
                </a:solidFill>
                <a:ln w="57150">
                  <a:solidFill>
                    <a:srgbClr val="FDDD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pic>
              <p:nvPicPr>
                <p:cNvPr id="24" name="图片 2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7971" y="1513243"/>
                  <a:ext cx="1967857" cy="1967857"/>
                </a:xfrm>
                <a:prstGeom prst="rect">
                  <a:avLst/>
                </a:prstGeom>
              </p:spPr>
            </p:pic>
          </p:grpSp>
          <p:sp>
            <p:nvSpPr>
              <p:cNvPr id="29" name="文本框 28"/>
              <p:cNvSpPr txBox="1"/>
              <p:nvPr/>
            </p:nvSpPr>
            <p:spPr>
              <a:xfrm>
                <a:off x="7154192" y="3862357"/>
                <a:ext cx="110367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04</a:t>
                </a:r>
                <a:endParaRPr kumimoji="0" lang="zh-CN" alt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sp>
          <p:nvSpPr>
            <p:cNvPr id="36" name="文本框 35"/>
            <p:cNvSpPr txBox="1"/>
            <p:nvPr/>
          </p:nvSpPr>
          <p:spPr>
            <a:xfrm>
              <a:off x="8412900" y="3956997"/>
              <a:ext cx="230074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núng</a:t>
              </a:r>
              <a:r>
                <a:rPr kumimoji="0" lang="en-US" altLang="zh-CN" sz="32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200" b="0"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nính</a:t>
              </a:r>
              <a:endParaRPr kumimoji="0" lang="zh-CN" altLang="en-US" sz="32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grpSp>
        <p:nvGrpSpPr>
          <p:cNvPr id="40" name="组合 39"/>
          <p:cNvGrpSpPr/>
          <p:nvPr/>
        </p:nvGrpSpPr>
        <p:grpSpPr>
          <a:xfrm>
            <a:off x="765425" y="3221903"/>
            <a:ext cx="4744635" cy="1992750"/>
            <a:chOff x="746681" y="2800958"/>
            <a:chExt cx="4744635" cy="1992750"/>
          </a:xfrm>
        </p:grpSpPr>
        <p:grpSp>
          <p:nvGrpSpPr>
            <p:cNvPr id="30" name="组合 29"/>
            <p:cNvGrpSpPr/>
            <p:nvPr/>
          </p:nvGrpSpPr>
          <p:grpSpPr>
            <a:xfrm>
              <a:off x="746681" y="2800958"/>
              <a:ext cx="4744635" cy="1992750"/>
              <a:chOff x="746681" y="2800958"/>
              <a:chExt cx="4744635" cy="1992750"/>
            </a:xfrm>
          </p:grpSpPr>
          <p:grpSp>
            <p:nvGrpSpPr>
              <p:cNvPr id="19" name="组合 18"/>
              <p:cNvGrpSpPr/>
              <p:nvPr/>
            </p:nvGrpSpPr>
            <p:grpSpPr>
              <a:xfrm>
                <a:off x="746681" y="2800958"/>
                <a:ext cx="4744635" cy="1992750"/>
                <a:chOff x="7022120" y="1512933"/>
                <a:chExt cx="4744635" cy="1992750"/>
              </a:xfrm>
            </p:grpSpPr>
            <p:sp>
              <p:nvSpPr>
                <p:cNvPr id="20" name="矩形: 圆角 19"/>
                <p:cNvSpPr/>
                <p:nvPr/>
              </p:nvSpPr>
              <p:spPr>
                <a:xfrm>
                  <a:off x="8084573" y="2589377"/>
                  <a:ext cx="3682182" cy="673703"/>
                </a:xfrm>
                <a:prstGeom prst="roundRect">
                  <a:avLst/>
                </a:prstGeom>
                <a:solidFill>
                  <a:srgbClr val="FFFFFF"/>
                </a:solidFill>
                <a:ln w="57150">
                  <a:solidFill>
                    <a:srgbClr val="FDDD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pic>
              <p:nvPicPr>
                <p:cNvPr id="21" name="图片 2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022120" y="1512933"/>
                  <a:ext cx="1992750" cy="1992750"/>
                </a:xfrm>
                <a:prstGeom prst="rect">
                  <a:avLst/>
                </a:prstGeom>
              </p:spPr>
            </p:pic>
          </p:grpSp>
          <p:sp>
            <p:nvSpPr>
              <p:cNvPr id="28" name="文本框 27"/>
              <p:cNvSpPr txBox="1"/>
              <p:nvPr/>
            </p:nvSpPr>
            <p:spPr>
              <a:xfrm>
                <a:off x="1315066" y="3844535"/>
                <a:ext cx="110367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03</a:t>
                </a:r>
                <a:endParaRPr kumimoji="0" lang="zh-CN" alt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sp>
          <p:nvSpPr>
            <p:cNvPr id="35" name="文本框 34"/>
            <p:cNvSpPr txBox="1"/>
            <p:nvPr/>
          </p:nvSpPr>
          <p:spPr>
            <a:xfrm>
              <a:off x="2351755" y="3969893"/>
              <a:ext cx="311928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3200" dirty="0">
                  <a:solidFill>
                    <a:prstClr val="black"/>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sym typeface="+mn-lt"/>
                </a:rPr>
                <a:t>n</a:t>
              </a:r>
              <a:r>
                <a:rPr kumimoji="0" lang="en-US" altLang="zh-CN" sz="3200" b="0"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gọng</a:t>
              </a:r>
              <a:r>
                <a:rPr kumimoji="0" lang="en-US" altLang="zh-CN" sz="32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200" b="0"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líu</a:t>
              </a:r>
              <a:endParaRPr kumimoji="0" lang="zh-CN" altLang="en-US" sz="32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grpSp>
        <p:nvGrpSpPr>
          <p:cNvPr id="46" name="组合 45"/>
          <p:cNvGrpSpPr/>
          <p:nvPr/>
        </p:nvGrpSpPr>
        <p:grpSpPr>
          <a:xfrm>
            <a:off x="3113055" y="-2856359"/>
            <a:ext cx="5712718" cy="5712718"/>
            <a:chOff x="3113055" y="-2856359"/>
            <a:chExt cx="5712718" cy="5712718"/>
          </a:xfrm>
        </p:grpSpPr>
        <p:pic>
          <p:nvPicPr>
            <p:cNvPr id="45" name="图片 4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113055" y="-2856359"/>
              <a:ext cx="5712718" cy="5712718"/>
            </a:xfrm>
            <a:prstGeom prst="rect">
              <a:avLst/>
            </a:prstGeom>
          </p:spPr>
        </p:pic>
        <p:sp>
          <p:nvSpPr>
            <p:cNvPr id="43" name="矩形 259"/>
            <p:cNvSpPr>
              <a:spLocks noChangeArrowheads="1"/>
            </p:cNvSpPr>
            <p:nvPr/>
          </p:nvSpPr>
          <p:spPr bwMode="auto">
            <a:xfrm>
              <a:off x="4435576" y="957000"/>
              <a:ext cx="307012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微软雅黑" panose="020B0503020204020204" charset="-122"/>
                  <a:ea typeface="微软雅黑" panose="020B0503020204020204" charset="-122"/>
                  <a:sym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charset="-122"/>
                  <a:ea typeface="微软雅黑" panose="020B0503020204020204" charset="-122"/>
                  <a:sym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charset="-122"/>
                  <a:ea typeface="微软雅黑" panose="020B0503020204020204" charset="-122"/>
                  <a:sym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9pPr>
            </a:lstStyle>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altLang="zh-CN" sz="4000" b="1" i="0" u="none" strike="noStrike" kern="1200" cap="all" spc="0" normalizeH="0" baseline="0" noProof="0" dirty="0" err="1">
                  <a:ln w="19050">
                    <a:solidFill>
                      <a:prstClr val="black">
                        <a:lumMod val="85000"/>
                        <a:lumOff val="15000"/>
                      </a:prstClr>
                    </a:solidFill>
                  </a:ln>
                  <a:solidFill>
                    <a:srgbClr val="00B0F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Từ</a:t>
              </a:r>
              <a:r>
                <a:rPr kumimoji="0" lang="en-US" altLang="zh-CN" sz="4000" b="1" i="0" u="none" strike="noStrike" kern="1200" cap="all" spc="0" normalizeH="0" baseline="0" noProof="0" dirty="0">
                  <a:ln w="19050">
                    <a:solidFill>
                      <a:prstClr val="black">
                        <a:lumMod val="85000"/>
                        <a:lumOff val="15000"/>
                      </a:prstClr>
                    </a:solidFill>
                  </a:ln>
                  <a:solidFill>
                    <a:srgbClr val="00B0F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4000" b="1" i="0" u="none" strike="noStrike" kern="1200" cap="all" spc="0" normalizeH="0" baseline="0" noProof="0" dirty="0" err="1">
                  <a:ln w="19050">
                    <a:solidFill>
                      <a:prstClr val="black">
                        <a:lumMod val="85000"/>
                        <a:lumOff val="15000"/>
                      </a:prstClr>
                    </a:solidFill>
                  </a:ln>
                  <a:solidFill>
                    <a:srgbClr val="00B0F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khó</a:t>
              </a:r>
              <a:endParaRPr kumimoji="0" lang="zh-CN" altLang="en-US" sz="4000" b="1" i="0" u="none" strike="noStrike" kern="1200" cap="all" spc="0" normalizeH="0" baseline="0" noProof="0" dirty="0">
                <a:ln w="19050">
                  <a:solidFill>
                    <a:prstClr val="black">
                      <a:lumMod val="85000"/>
                      <a:lumOff val="15000"/>
                    </a:prstClr>
                  </a:solidFill>
                </a:ln>
                <a:solidFill>
                  <a:srgbClr val="92D05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pic>
        <p:nvPicPr>
          <p:cNvPr id="38" name="图片 3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207192" y="5660229"/>
            <a:ext cx="2979637" cy="870673"/>
          </a:xfrm>
          <a:prstGeom prst="rect">
            <a:avLst/>
          </a:prstGeom>
        </p:spPr>
      </p:pic>
      <p:pic>
        <p:nvPicPr>
          <p:cNvPr id="44" name="图片 43"/>
          <p:cNvPicPr>
            <a:picLocks noChangeAspect="1"/>
          </p:cNvPicPr>
          <p:nvPr/>
        </p:nvPicPr>
        <p:blipFill rotWithShape="1">
          <a:blip r:embed="rId11">
            <a:extLst>
              <a:ext uri="{28A0092B-C50C-407E-A947-70E740481C1C}">
                <a14:useLocalDpi xmlns:a14="http://schemas.microsoft.com/office/drawing/2010/main" val="0"/>
              </a:ext>
            </a:extLst>
          </a:blip>
          <a:srcRect t="52213"/>
          <a:stretch>
            <a:fillRect/>
          </a:stretch>
        </p:blipFill>
        <p:spPr>
          <a:xfrm>
            <a:off x="171009" y="5914877"/>
            <a:ext cx="12192000" cy="735462"/>
          </a:xfrm>
          <a:prstGeom prst="rect">
            <a:avLst/>
          </a:prstGeom>
        </p:spPr>
      </p:pic>
      <p:grpSp>
        <p:nvGrpSpPr>
          <p:cNvPr id="42" name="组合 41"/>
          <p:cNvGrpSpPr/>
          <p:nvPr/>
        </p:nvGrpSpPr>
        <p:grpSpPr>
          <a:xfrm>
            <a:off x="6454709" y="1793420"/>
            <a:ext cx="4526701" cy="1846815"/>
            <a:chOff x="6544421" y="1365714"/>
            <a:chExt cx="4526701" cy="1846815"/>
          </a:xfrm>
        </p:grpSpPr>
        <p:grpSp>
          <p:nvGrpSpPr>
            <p:cNvPr id="32" name="组合 31"/>
            <p:cNvGrpSpPr/>
            <p:nvPr/>
          </p:nvGrpSpPr>
          <p:grpSpPr>
            <a:xfrm>
              <a:off x="6544421" y="1365714"/>
              <a:ext cx="4526701" cy="1846815"/>
              <a:chOff x="6544421" y="1365714"/>
              <a:chExt cx="4526701" cy="1846815"/>
            </a:xfrm>
          </p:grpSpPr>
          <p:grpSp>
            <p:nvGrpSpPr>
              <p:cNvPr id="18" name="组合 17"/>
              <p:cNvGrpSpPr/>
              <p:nvPr/>
            </p:nvGrpSpPr>
            <p:grpSpPr>
              <a:xfrm>
                <a:off x="6544421" y="1365714"/>
                <a:ext cx="4526701" cy="1846815"/>
                <a:chOff x="7144190" y="1631185"/>
                <a:chExt cx="4526701" cy="1846815"/>
              </a:xfrm>
            </p:grpSpPr>
            <p:sp>
              <p:nvSpPr>
                <p:cNvPr id="17" name="矩形: 圆角 16"/>
                <p:cNvSpPr/>
                <p:nvPr/>
              </p:nvSpPr>
              <p:spPr>
                <a:xfrm>
                  <a:off x="8084572" y="2593257"/>
                  <a:ext cx="3586319" cy="669824"/>
                </a:xfrm>
                <a:prstGeom prst="roundRect">
                  <a:avLst/>
                </a:prstGeom>
                <a:solidFill>
                  <a:srgbClr val="FFFFFF"/>
                </a:solidFill>
                <a:ln w="57150">
                  <a:solidFill>
                    <a:srgbClr val="FDDD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pic>
              <p:nvPicPr>
                <p:cNvPr id="12" name="图片 1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144190" y="1631185"/>
                  <a:ext cx="1846815" cy="1846815"/>
                </a:xfrm>
                <a:prstGeom prst="rect">
                  <a:avLst/>
                </a:prstGeom>
              </p:spPr>
            </p:pic>
          </p:grpSp>
          <p:sp>
            <p:nvSpPr>
              <p:cNvPr id="27" name="文本框 26"/>
              <p:cNvSpPr txBox="1"/>
              <p:nvPr/>
            </p:nvSpPr>
            <p:spPr>
              <a:xfrm>
                <a:off x="6997853" y="2349423"/>
                <a:ext cx="110367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02</a:t>
                </a:r>
                <a:endParaRPr kumimoji="0" lang="zh-CN" alt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sp>
          <p:nvSpPr>
            <p:cNvPr id="34" name="文本框 33"/>
            <p:cNvSpPr txBox="1"/>
            <p:nvPr/>
          </p:nvSpPr>
          <p:spPr>
            <a:xfrm>
              <a:off x="8049106" y="2431552"/>
              <a:ext cx="280710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tròn</a:t>
              </a:r>
              <a:r>
                <a:rPr kumimoji="0" lang="en-US" altLang="zh-CN" sz="32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200" b="0"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trịa</a:t>
              </a:r>
              <a:endParaRPr kumimoji="0" lang="zh-CN" altLang="en-US" sz="32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pic>
        <p:nvPicPr>
          <p:cNvPr id="51" name="图片 50"/>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716314" y="5621173"/>
            <a:ext cx="971414" cy="1074756"/>
          </a:xfrm>
          <a:prstGeom prst="rect">
            <a:avLst/>
          </a:prstGeom>
        </p:spPr>
      </p:pic>
      <p:pic>
        <p:nvPicPr>
          <p:cNvPr id="52" name="图片 51"/>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0045171" y="5901974"/>
            <a:ext cx="651839" cy="728078"/>
          </a:xfrm>
          <a:prstGeom prst="rect">
            <a:avLst/>
          </a:prstGeom>
        </p:spPr>
      </p:pic>
      <p:pic>
        <p:nvPicPr>
          <p:cNvPr id="53" name="图片 52"/>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423348" y="585957"/>
            <a:ext cx="1303954" cy="1259753"/>
          </a:xfrm>
          <a:prstGeom prst="rect">
            <a:avLst/>
          </a:prstGeom>
        </p:spPr>
      </p:pic>
      <p:pic>
        <p:nvPicPr>
          <p:cNvPr id="54" name="图片 53"/>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9815460" y="372666"/>
            <a:ext cx="1866900" cy="1771650"/>
          </a:xfrm>
          <a:prstGeom prst="rect">
            <a:avLst/>
          </a:prstGeom>
        </p:spPr>
      </p:pic>
      <p:pic>
        <p:nvPicPr>
          <p:cNvPr id="47" name="图片 46"/>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0" y="6147905"/>
            <a:ext cx="12192000" cy="710095"/>
          </a:xfrm>
          <a:prstGeom prst="rect">
            <a:avLst/>
          </a:prstGeom>
        </p:spPr>
      </p:pic>
      <p:pic>
        <p:nvPicPr>
          <p:cNvPr id="50" name="图片 49"/>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0" y="6372808"/>
            <a:ext cx="12363009" cy="485192"/>
          </a:xfrm>
          <a:prstGeom prst="rect">
            <a:avLst/>
          </a:prstGeom>
        </p:spPr>
      </p:pic>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0.025 1.03287 L -0.025 1.03333 C -0.02578 1.02569 -0.02656 1.01852 -0.02708 1.01157 C -0.0276 1.00532 -0.02786 0.99861 -0.02812 0.99236 C -0.0289 0.98102 -0.02981 0.96968 -0.0302 0.95833 C -0.03424 0.8706 -0.0302 0.92986 -0.03437 0.87315 C -0.03372 0.78796 -0.03359 0.70255 -0.03229 0.61759 C -0.03229 0.60949 -0.03086 0.60185 -0.0302 0.59398 C -0.02981 0.58912 -0.02968 0.58403 -0.02916 0.57917 C -0.02825 0.56829 -0.02669 0.55787 -0.02604 0.54722 C -0.02487 0.52338 -0.02422 0.5037 -0.02187 0.48125 C -0.02148 0.47616 -0.02057 0.47106 -0.01979 0.4662 C -0.01914 0.45394 -0.01862 0.4419 -0.0177 0.43009 C -0.01653 0.40995 -0.01445 0.39028 -0.01354 0.37037 C -0.01328 0.36181 -0.01315 0.35301 -0.0125 0.34491 C -0.01185 0.33472 -0.01054 0.32477 -0.00937 0.31481 C -0.00911 0.31204 -0.00872 0.30903 -0.00833 0.30648 C -0.00768 0.29792 -0.00729 0.28912 -0.00625 0.28079 C -0.00573 0.27546 -0.00338 0.26644 -0.00208 0.26181 C -0.00182 0.2537 -0.00169 0.24606 -0.00104 0.23819 C -0.00026 0.22731 0.00078 0.21667 0.00209 0.20625 C 0.00235 0.20347 0.00287 0.20046 0.00313 0.19769 C 0.00508 0.17361 0.00287 0.18796 0.00521 0.17431 C 0.00482 0.15301 0.00469 0.13148 0.00417 0.11042 C 0.00391 0.10532 0.00339 0.10023 0.00313 0.0956 C 0.00261 0.08843 0.00261 0.08125 0.00209 0.07431 C 0.00157 0.06898 0.00013 0.06435 -3.33333E-6 0.05926 C -0.00065 0.03935 -3.33333E-6 0.01944 -3.33333E-6 -0.00023 L -3.33333E-6 0 " pathEditMode="relative" rAng="0" ptsTypes="AAAAAAAAAAAAAAAAAAAAAAAAAAAAA">
                                      <p:cBhvr>
                                        <p:cTn id="6" dur="2000" fill="hold"/>
                                        <p:tgtEl>
                                          <p:spTgt spid="46"/>
                                        </p:tgtEl>
                                        <p:attrNameLst>
                                          <p:attrName>ppt_x</p:attrName>
                                          <p:attrName>ppt_y</p:attrName>
                                        </p:attrNameLst>
                                      </p:cBhvr>
                                      <p:rCtr x="1042" y="-51644"/>
                                    </p:animMotion>
                                  </p:childTnLst>
                                </p:cTn>
                              </p:par>
                            </p:childTnLst>
                          </p:cTn>
                        </p:par>
                        <p:par>
                          <p:cTn id="7" fill="hold">
                            <p:stCondLst>
                              <p:cond delay="2000"/>
                            </p:stCondLst>
                            <p:childTnLst>
                              <p:par>
                                <p:cTn id="8" presetID="12" presetClass="entr" presetSubtype="8" fill="hold" nodeType="afterEffect">
                                  <p:stCondLst>
                                    <p:cond delay="0"/>
                                  </p:stCondLst>
                                  <p:childTnLst>
                                    <p:set>
                                      <p:cBhvr>
                                        <p:cTn id="9" dur="1" fill="hold">
                                          <p:stCondLst>
                                            <p:cond delay="0"/>
                                          </p:stCondLst>
                                        </p:cTn>
                                        <p:tgtEl>
                                          <p:spTgt spid="39"/>
                                        </p:tgtEl>
                                        <p:attrNameLst>
                                          <p:attrName>style.visibility</p:attrName>
                                        </p:attrNameLst>
                                      </p:cBhvr>
                                      <p:to>
                                        <p:strVal val="visible"/>
                                      </p:to>
                                    </p:set>
                                    <p:anim calcmode="lin" valueType="num">
                                      <p:cBhvr additive="base">
                                        <p:cTn id="10" dur="500"/>
                                        <p:tgtEl>
                                          <p:spTgt spid="39"/>
                                        </p:tgtEl>
                                        <p:attrNameLst>
                                          <p:attrName>ppt_x</p:attrName>
                                        </p:attrNameLst>
                                      </p:cBhvr>
                                      <p:tavLst>
                                        <p:tav tm="0">
                                          <p:val>
                                            <p:strVal val="#ppt_x-#ppt_w*1.125000"/>
                                          </p:val>
                                        </p:tav>
                                        <p:tav tm="100000">
                                          <p:val>
                                            <p:strVal val="#ppt_x"/>
                                          </p:val>
                                        </p:tav>
                                      </p:tavLst>
                                    </p:anim>
                                    <p:animEffect transition="in" filter="wipe(right)">
                                      <p:cBhvr>
                                        <p:cTn id="11" dur="500"/>
                                        <p:tgtEl>
                                          <p:spTgt spid="39"/>
                                        </p:tgtEl>
                                      </p:cBhvr>
                                    </p:animEffect>
                                  </p:childTnLst>
                                </p:cTn>
                              </p:par>
                            </p:childTnLst>
                          </p:cTn>
                        </p:par>
                        <p:par>
                          <p:cTn id="12" fill="hold">
                            <p:stCondLst>
                              <p:cond delay="2500"/>
                            </p:stCondLst>
                            <p:childTnLst>
                              <p:par>
                                <p:cTn id="13" presetID="12" presetClass="entr" presetSubtype="8" fill="hold" nodeType="afterEffect">
                                  <p:stCondLst>
                                    <p:cond delay="0"/>
                                  </p:stCondLst>
                                  <p:childTnLst>
                                    <p:set>
                                      <p:cBhvr>
                                        <p:cTn id="14" dur="1" fill="hold">
                                          <p:stCondLst>
                                            <p:cond delay="0"/>
                                          </p:stCondLst>
                                        </p:cTn>
                                        <p:tgtEl>
                                          <p:spTgt spid="42"/>
                                        </p:tgtEl>
                                        <p:attrNameLst>
                                          <p:attrName>style.visibility</p:attrName>
                                        </p:attrNameLst>
                                      </p:cBhvr>
                                      <p:to>
                                        <p:strVal val="visible"/>
                                      </p:to>
                                    </p:set>
                                    <p:anim calcmode="lin" valueType="num">
                                      <p:cBhvr additive="base">
                                        <p:cTn id="15" dur="500"/>
                                        <p:tgtEl>
                                          <p:spTgt spid="42"/>
                                        </p:tgtEl>
                                        <p:attrNameLst>
                                          <p:attrName>ppt_x</p:attrName>
                                        </p:attrNameLst>
                                      </p:cBhvr>
                                      <p:tavLst>
                                        <p:tav tm="0">
                                          <p:val>
                                            <p:strVal val="#ppt_x-#ppt_w*1.125000"/>
                                          </p:val>
                                        </p:tav>
                                        <p:tav tm="100000">
                                          <p:val>
                                            <p:strVal val="#ppt_x"/>
                                          </p:val>
                                        </p:tav>
                                      </p:tavLst>
                                    </p:anim>
                                    <p:animEffect transition="in" filter="wipe(right)">
                                      <p:cBhvr>
                                        <p:cTn id="16" dur="500"/>
                                        <p:tgtEl>
                                          <p:spTgt spid="42"/>
                                        </p:tgtEl>
                                      </p:cBhvr>
                                    </p:animEffect>
                                  </p:childTnLst>
                                </p:cTn>
                              </p:par>
                            </p:childTnLst>
                          </p:cTn>
                        </p:par>
                        <p:par>
                          <p:cTn id="17" fill="hold">
                            <p:stCondLst>
                              <p:cond delay="3000"/>
                            </p:stCondLst>
                            <p:childTnLst>
                              <p:par>
                                <p:cTn id="18" presetID="12" presetClass="entr" presetSubtype="8" fill="hold" nodeType="afterEffect">
                                  <p:stCondLst>
                                    <p:cond delay="0"/>
                                  </p:stCondLst>
                                  <p:childTnLst>
                                    <p:set>
                                      <p:cBhvr>
                                        <p:cTn id="19" dur="1" fill="hold">
                                          <p:stCondLst>
                                            <p:cond delay="0"/>
                                          </p:stCondLst>
                                        </p:cTn>
                                        <p:tgtEl>
                                          <p:spTgt spid="40"/>
                                        </p:tgtEl>
                                        <p:attrNameLst>
                                          <p:attrName>style.visibility</p:attrName>
                                        </p:attrNameLst>
                                      </p:cBhvr>
                                      <p:to>
                                        <p:strVal val="visible"/>
                                      </p:to>
                                    </p:set>
                                    <p:anim calcmode="lin" valueType="num">
                                      <p:cBhvr additive="base">
                                        <p:cTn id="20" dur="500"/>
                                        <p:tgtEl>
                                          <p:spTgt spid="40"/>
                                        </p:tgtEl>
                                        <p:attrNameLst>
                                          <p:attrName>ppt_x</p:attrName>
                                        </p:attrNameLst>
                                      </p:cBhvr>
                                      <p:tavLst>
                                        <p:tav tm="0">
                                          <p:val>
                                            <p:strVal val="#ppt_x-#ppt_w*1.125000"/>
                                          </p:val>
                                        </p:tav>
                                        <p:tav tm="100000">
                                          <p:val>
                                            <p:strVal val="#ppt_x"/>
                                          </p:val>
                                        </p:tav>
                                      </p:tavLst>
                                    </p:anim>
                                    <p:animEffect transition="in" filter="wipe(right)">
                                      <p:cBhvr>
                                        <p:cTn id="21" dur="500"/>
                                        <p:tgtEl>
                                          <p:spTgt spid="40"/>
                                        </p:tgtEl>
                                      </p:cBhvr>
                                    </p:animEffect>
                                  </p:childTnLst>
                                </p:cTn>
                              </p:par>
                            </p:childTnLst>
                          </p:cTn>
                        </p:par>
                        <p:par>
                          <p:cTn id="22" fill="hold">
                            <p:stCondLst>
                              <p:cond delay="3500"/>
                            </p:stCondLst>
                            <p:childTnLst>
                              <p:par>
                                <p:cTn id="23" presetID="12" presetClass="entr" presetSubtype="8" fill="hold" nodeType="afterEffect">
                                  <p:stCondLst>
                                    <p:cond delay="0"/>
                                  </p:stCondLst>
                                  <p:childTnLst>
                                    <p:set>
                                      <p:cBhvr>
                                        <p:cTn id="24" dur="1" fill="hold">
                                          <p:stCondLst>
                                            <p:cond delay="0"/>
                                          </p:stCondLst>
                                        </p:cTn>
                                        <p:tgtEl>
                                          <p:spTgt spid="41"/>
                                        </p:tgtEl>
                                        <p:attrNameLst>
                                          <p:attrName>style.visibility</p:attrName>
                                        </p:attrNameLst>
                                      </p:cBhvr>
                                      <p:to>
                                        <p:strVal val="visible"/>
                                      </p:to>
                                    </p:set>
                                    <p:anim calcmode="lin" valueType="num">
                                      <p:cBhvr additive="base">
                                        <p:cTn id="25" dur="500"/>
                                        <p:tgtEl>
                                          <p:spTgt spid="41"/>
                                        </p:tgtEl>
                                        <p:attrNameLst>
                                          <p:attrName>ppt_x</p:attrName>
                                        </p:attrNameLst>
                                      </p:cBhvr>
                                      <p:tavLst>
                                        <p:tav tm="0">
                                          <p:val>
                                            <p:strVal val="#ppt_x-#ppt_w*1.125000"/>
                                          </p:val>
                                        </p:tav>
                                        <p:tav tm="100000">
                                          <p:val>
                                            <p:strVal val="#ppt_x"/>
                                          </p:val>
                                        </p:tav>
                                      </p:tavLst>
                                    </p:anim>
                                    <p:animEffect transition="in" filter="wipe(right)">
                                      <p:cBhvr>
                                        <p:cTn id="26" dur="500"/>
                                        <p:tgtEl>
                                          <p:spTgt spid="41"/>
                                        </p:tgtEl>
                                      </p:cBhvr>
                                    </p:animEffect>
                                  </p:childTnLst>
                                </p:cTn>
                              </p:par>
                              <p:par>
                                <p:cTn id="27" presetID="10" presetClass="entr" presetSubtype="0" fill="hold" nodeType="withEffect">
                                  <p:stCondLst>
                                    <p:cond delay="400"/>
                                  </p:stCondLst>
                                  <p:childTnLst>
                                    <p:set>
                                      <p:cBhvr>
                                        <p:cTn id="28" dur="1" fill="hold">
                                          <p:stCondLst>
                                            <p:cond delay="0"/>
                                          </p:stCondLst>
                                        </p:cTn>
                                        <p:tgtEl>
                                          <p:spTgt spid="53"/>
                                        </p:tgtEl>
                                        <p:attrNameLst>
                                          <p:attrName>style.visibility</p:attrName>
                                        </p:attrNameLst>
                                      </p:cBhvr>
                                      <p:to>
                                        <p:strVal val="visible"/>
                                      </p:to>
                                    </p:set>
                                    <p:animEffect transition="in" filter="fade">
                                      <p:cBhvr>
                                        <p:cTn id="29" dur="500"/>
                                        <p:tgtEl>
                                          <p:spTgt spid="53"/>
                                        </p:tgtEl>
                                      </p:cBhvr>
                                    </p:animEffect>
                                  </p:childTnLst>
                                </p:cTn>
                              </p:par>
                              <p:par>
                                <p:cTn id="30" presetID="8" presetClass="emph" presetSubtype="0" repeatCount="indefinite" fill="hold" nodeType="withEffect">
                                  <p:stCondLst>
                                    <p:cond delay="400"/>
                                  </p:stCondLst>
                                  <p:childTnLst>
                                    <p:animRot by="21600000">
                                      <p:cBhvr>
                                        <p:cTn id="31" dur="2700" fill="hold"/>
                                        <p:tgtEl>
                                          <p:spTgt spid="53"/>
                                        </p:tgtEl>
                                        <p:attrNameLst>
                                          <p:attrName>r</p:attrName>
                                        </p:attrNameLst>
                                      </p:cBhvr>
                                    </p:animRot>
                                  </p:childTnLst>
                                </p:cTn>
                              </p:par>
                              <p:par>
                                <p:cTn id="32" presetID="42" presetClass="entr" presetSubtype="0" fill="hold" nodeType="withEffect">
                                  <p:stCondLst>
                                    <p:cond delay="2000"/>
                                  </p:stCondLst>
                                  <p:childTnLst>
                                    <p:set>
                                      <p:cBhvr>
                                        <p:cTn id="33" dur="1" fill="hold">
                                          <p:stCondLst>
                                            <p:cond delay="0"/>
                                          </p:stCondLst>
                                        </p:cTn>
                                        <p:tgtEl>
                                          <p:spTgt spid="54"/>
                                        </p:tgtEl>
                                        <p:attrNameLst>
                                          <p:attrName>style.visibility</p:attrName>
                                        </p:attrNameLst>
                                      </p:cBhvr>
                                      <p:to>
                                        <p:strVal val="visible"/>
                                      </p:to>
                                    </p:set>
                                    <p:animEffect transition="in" filter="fade">
                                      <p:cBhvr>
                                        <p:cTn id="34" dur="1000"/>
                                        <p:tgtEl>
                                          <p:spTgt spid="54"/>
                                        </p:tgtEl>
                                      </p:cBhvr>
                                    </p:animEffect>
                                    <p:anim calcmode="lin" valueType="num">
                                      <p:cBhvr>
                                        <p:cTn id="35" dur="1000" fill="hold"/>
                                        <p:tgtEl>
                                          <p:spTgt spid="54"/>
                                        </p:tgtEl>
                                        <p:attrNameLst>
                                          <p:attrName>ppt_x</p:attrName>
                                        </p:attrNameLst>
                                      </p:cBhvr>
                                      <p:tavLst>
                                        <p:tav tm="0">
                                          <p:val>
                                            <p:strVal val="#ppt_x"/>
                                          </p:val>
                                        </p:tav>
                                        <p:tav tm="100000">
                                          <p:val>
                                            <p:strVal val="#ppt_x"/>
                                          </p:val>
                                        </p:tav>
                                      </p:tavLst>
                                    </p:anim>
                                    <p:anim calcmode="lin" valueType="num">
                                      <p:cBhvr>
                                        <p:cTn id="36" dur="1000" fill="hold"/>
                                        <p:tgtEl>
                                          <p:spTgt spid="5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DE7C73A4-796D-994F-9362-C7FA7877F8D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082657" y="0"/>
            <a:ext cx="7556500" cy="4241800"/>
          </a:xfrm>
          <a:prstGeom prst="rect">
            <a:avLst/>
          </a:prstGeom>
        </p:spPr>
      </p:pic>
      <p:sp>
        <p:nvSpPr>
          <p:cNvPr id="16" name="TextBox 15">
            <a:extLst>
              <a:ext uri="{FF2B5EF4-FFF2-40B4-BE49-F238E27FC236}">
                <a16:creationId xmlns:a16="http://schemas.microsoft.com/office/drawing/2014/main" id="{5D978843-FFF4-4E0D-A4B7-49C55FF85D27}"/>
              </a:ext>
            </a:extLst>
          </p:cNvPr>
          <p:cNvSpPr txBox="1"/>
          <p:nvPr/>
        </p:nvSpPr>
        <p:spPr>
          <a:xfrm>
            <a:off x="2352532" y="1307452"/>
            <a:ext cx="7016750"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22225">
                  <a:solidFill>
                    <a:srgbClr val="7030A0"/>
                  </a:solidFill>
                  <a:prstDash val="solid"/>
                </a:ln>
                <a:solidFill>
                  <a:srgbClr val="FFFF00"/>
                </a:solidFill>
                <a:effectLst>
                  <a:glow rad="228600">
                    <a:srgbClr val="70AD47">
                      <a:satMod val="175000"/>
                      <a:alpha val="40000"/>
                    </a:srgbClr>
                  </a:glow>
                </a:effectLst>
                <a:uLnTx/>
                <a:uFillTx/>
                <a:latin typeface="Arial"/>
                <a:cs typeface="+mn-cs"/>
              </a:rPr>
              <a:t>Giải</a:t>
            </a:r>
            <a:r>
              <a:rPr kumimoji="0" lang="en-US" sz="8000" b="1" i="0" u="none" strike="noStrike" kern="1200" cap="none" spc="0" normalizeH="0" baseline="0" noProof="0" dirty="0">
                <a:ln w="22225">
                  <a:solidFill>
                    <a:srgbClr val="7030A0"/>
                  </a:solidFill>
                  <a:prstDash val="solid"/>
                </a:ln>
                <a:solidFill>
                  <a:srgbClr val="FFFF00"/>
                </a:solidFill>
                <a:effectLst>
                  <a:glow rad="228600">
                    <a:srgbClr val="70AD47">
                      <a:satMod val="175000"/>
                      <a:alpha val="40000"/>
                    </a:srgbClr>
                  </a:glow>
                </a:effectLst>
                <a:uLnTx/>
                <a:uFillTx/>
                <a:latin typeface="Arial"/>
                <a:cs typeface="+mn-cs"/>
              </a:rPr>
              <a:t> </a:t>
            </a:r>
            <a:r>
              <a:rPr kumimoji="0" lang="en-US" sz="8000" b="1" i="0" u="none" strike="noStrike" kern="1200" cap="none" spc="0" normalizeH="0" baseline="0" noProof="0" dirty="0" err="1">
                <a:ln w="22225">
                  <a:solidFill>
                    <a:srgbClr val="7030A0"/>
                  </a:solidFill>
                  <a:prstDash val="solid"/>
                </a:ln>
                <a:solidFill>
                  <a:srgbClr val="FFFF00"/>
                </a:solidFill>
                <a:effectLst>
                  <a:glow rad="228600">
                    <a:srgbClr val="70AD47">
                      <a:satMod val="175000"/>
                      <a:alpha val="40000"/>
                    </a:srgbClr>
                  </a:glow>
                </a:effectLst>
                <a:uLnTx/>
                <a:uFillTx/>
                <a:latin typeface="Arial"/>
                <a:cs typeface="+mn-cs"/>
              </a:rPr>
              <a:t>nghĩa</a:t>
            </a:r>
            <a:r>
              <a:rPr kumimoji="0" lang="en-US" sz="8000" b="1" i="0" u="none" strike="noStrike" kern="1200" cap="none" spc="0" normalizeH="0" baseline="0" noProof="0" dirty="0">
                <a:ln w="22225">
                  <a:solidFill>
                    <a:srgbClr val="7030A0"/>
                  </a:solidFill>
                  <a:prstDash val="solid"/>
                </a:ln>
                <a:solidFill>
                  <a:srgbClr val="FFFF00"/>
                </a:solidFill>
                <a:effectLst>
                  <a:glow rad="228600">
                    <a:srgbClr val="70AD47">
                      <a:satMod val="175000"/>
                      <a:alpha val="40000"/>
                    </a:srgbClr>
                  </a:glow>
                </a:effectLst>
                <a:uLnTx/>
                <a:uFillTx/>
                <a:latin typeface="Arial"/>
                <a:cs typeface="+mn-cs"/>
              </a:rPr>
              <a:t> </a:t>
            </a:r>
            <a:r>
              <a:rPr kumimoji="0" lang="en-US" sz="8000" b="1" i="0" u="none" strike="noStrike" kern="1200" cap="none" spc="0" normalizeH="0" baseline="0" noProof="0" dirty="0" err="1">
                <a:ln w="22225">
                  <a:solidFill>
                    <a:srgbClr val="7030A0"/>
                  </a:solidFill>
                  <a:prstDash val="solid"/>
                </a:ln>
                <a:solidFill>
                  <a:srgbClr val="FFFF00"/>
                </a:solidFill>
                <a:effectLst>
                  <a:glow rad="228600">
                    <a:srgbClr val="70AD47">
                      <a:satMod val="175000"/>
                      <a:alpha val="40000"/>
                    </a:srgbClr>
                  </a:glow>
                </a:effectLst>
                <a:uLnTx/>
                <a:uFillTx/>
                <a:latin typeface="Arial"/>
                <a:cs typeface="+mn-cs"/>
              </a:rPr>
              <a:t>từ</a:t>
            </a:r>
            <a:endParaRPr kumimoji="0" lang="en-US" sz="8800" b="1" i="0" u="none" strike="noStrike" kern="1200" cap="none" spc="0" normalizeH="0" baseline="0" noProof="0" dirty="0">
              <a:ln w="22225">
                <a:solidFill>
                  <a:srgbClr val="7030A0"/>
                </a:solidFill>
                <a:prstDash val="solid"/>
              </a:ln>
              <a:solidFill>
                <a:srgbClr val="FFFF00"/>
              </a:solidFill>
              <a:effectLst>
                <a:glow rad="228600">
                  <a:srgbClr val="70AD47">
                    <a:satMod val="175000"/>
                    <a:alpha val="40000"/>
                  </a:srgbClr>
                </a:glow>
              </a:effectLst>
              <a:uLnTx/>
              <a:uFillTx/>
              <a:latin typeface="Arial"/>
              <a:cs typeface="+mn-cs"/>
            </a:endParaRPr>
          </a:p>
        </p:txBody>
      </p:sp>
    </p:spTree>
    <p:extLst>
      <p:ext uri="{BB962C8B-B14F-4D97-AF65-F5344CB8AC3E}">
        <p14:creationId xmlns:p14="http://schemas.microsoft.com/office/powerpoint/2010/main" val="10929370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par>
                                <p:cTn id="8" presetID="18" presetClass="emph" presetSubtype="0" repeatCount="indefinite" fill="hold" nodeType="withEffect">
                                  <p:stCondLst>
                                    <p:cond delay="0"/>
                                  </p:stCondLst>
                                  <p:iterate type="lt">
                                    <p:tmPct val="4000"/>
                                  </p:iterate>
                                  <p:childTnLst>
                                    <p:set>
                                      <p:cBhvr override="childStyle">
                                        <p:cTn id="9" dur="500" fill="hold"/>
                                        <p:tgtEl>
                                          <p:spTgt spid="16">
                                            <p:txEl>
                                              <p:pRg st="0" end="0"/>
                                            </p:txEl>
                                          </p:spTgt>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3">
      <a:majorFont>
        <a:latin typeface="Arial Black"/>
        <a:ea typeface="方正少儿简体"/>
        <a:cs typeface=""/>
      </a:majorFont>
      <a:minorFont>
        <a:latin typeface="Arial"/>
        <a:ea typeface="方正卡通简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4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588ku">
      <a:majorFont>
        <a:latin typeface="Arial Black"/>
        <a:ea typeface="思源黑体 CN Bold"/>
        <a:cs typeface=""/>
      </a:majorFont>
      <a:minorFont>
        <a:latin typeface="Arial"/>
        <a:ea typeface="思源黑体 CN Regular"/>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千图网海量PPT模板www.58pic.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otalTime>209</TotalTime>
  <Words>1376</Words>
  <Application>Microsoft Office PowerPoint</Application>
  <PresentationFormat>Widescreen</PresentationFormat>
  <Paragraphs>181</Paragraphs>
  <Slides>33</Slides>
  <Notes>27</Notes>
  <HiddenSlides>0</HiddenSlides>
  <MMClips>1</MMClips>
  <ScaleCrop>false</ScaleCrop>
  <HeadingPairs>
    <vt:vector size="6" baseType="variant">
      <vt:variant>
        <vt:lpstr>Fonts Used</vt:lpstr>
      </vt:variant>
      <vt:variant>
        <vt:i4>18</vt:i4>
      </vt:variant>
      <vt:variant>
        <vt:lpstr>Theme</vt:lpstr>
      </vt:variant>
      <vt:variant>
        <vt:i4>6</vt:i4>
      </vt:variant>
      <vt:variant>
        <vt:lpstr>Slide Titles</vt:lpstr>
      </vt:variant>
      <vt:variant>
        <vt:i4>33</vt:i4>
      </vt:variant>
    </vt:vector>
  </HeadingPairs>
  <TitlesOfParts>
    <vt:vector size="57" baseType="lpstr">
      <vt:lpstr>DengXian</vt:lpstr>
      <vt:lpstr>DengXian</vt:lpstr>
      <vt:lpstr>Gloria Hallelujah</vt:lpstr>
      <vt:lpstr>Lato Hairline</vt:lpstr>
      <vt:lpstr>Lato Regular</vt:lpstr>
      <vt:lpstr>Microsoft YaHei</vt:lpstr>
      <vt:lpstr>字魂59号-创粗黑</vt:lpstr>
      <vt:lpstr>字魂70号-灵悦黑体</vt:lpstr>
      <vt:lpstr>Arial</vt:lpstr>
      <vt:lpstr>Arial Black</vt:lpstr>
      <vt:lpstr>Arial-Rounded</vt:lpstr>
      <vt:lpstr>Calibri</vt:lpstr>
      <vt:lpstr>Calibri Light</vt:lpstr>
      <vt:lpstr>Coiny</vt:lpstr>
      <vt:lpstr>HP001 4 hàng</vt:lpstr>
      <vt:lpstr>Lato Light</vt:lpstr>
      <vt:lpstr>SVN-Redressed</vt:lpstr>
      <vt:lpstr>UTM Avo</vt:lpstr>
      <vt:lpstr>2_Office 主题​​</vt:lpstr>
      <vt:lpstr>1_Office Theme</vt:lpstr>
      <vt:lpstr>4_Office 主题</vt:lpstr>
      <vt:lpstr>Office 主题</vt:lpstr>
      <vt:lpstr>6_Office Theme</vt:lpstr>
      <vt:lpstr>千图网海量PPT模板www.58pic.com​​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33</cp:revision>
  <dcterms:created xsi:type="dcterms:W3CDTF">2022-06-29T15:12:02Z</dcterms:created>
  <dcterms:modified xsi:type="dcterms:W3CDTF">2022-07-22T08:24:05Z</dcterms:modified>
</cp:coreProperties>
</file>